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54" r:id="rId2"/>
  </p:sldMasterIdLst>
  <p:notesMasterIdLst>
    <p:notesMasterId r:id="rId35"/>
  </p:notesMasterIdLst>
  <p:handoutMasterIdLst>
    <p:handoutMasterId r:id="rId36"/>
  </p:handoutMasterIdLst>
  <p:sldIdLst>
    <p:sldId id="377" r:id="rId3"/>
    <p:sldId id="379" r:id="rId4"/>
    <p:sldId id="257" r:id="rId5"/>
    <p:sldId id="396" r:id="rId6"/>
    <p:sldId id="423" r:id="rId7"/>
    <p:sldId id="424" r:id="rId8"/>
    <p:sldId id="427" r:id="rId9"/>
    <p:sldId id="428" r:id="rId10"/>
    <p:sldId id="425" r:id="rId11"/>
    <p:sldId id="429" r:id="rId12"/>
    <p:sldId id="426" r:id="rId13"/>
    <p:sldId id="401" r:id="rId14"/>
    <p:sldId id="397" r:id="rId15"/>
    <p:sldId id="403" r:id="rId16"/>
    <p:sldId id="404" r:id="rId17"/>
    <p:sldId id="405" r:id="rId18"/>
    <p:sldId id="406" r:id="rId19"/>
    <p:sldId id="407" r:id="rId20"/>
    <p:sldId id="408" r:id="rId21"/>
    <p:sldId id="409" r:id="rId22"/>
    <p:sldId id="416" r:id="rId23"/>
    <p:sldId id="417" r:id="rId24"/>
    <p:sldId id="418" r:id="rId25"/>
    <p:sldId id="411" r:id="rId26"/>
    <p:sldId id="415" r:id="rId27"/>
    <p:sldId id="410" r:id="rId28"/>
    <p:sldId id="420" r:id="rId29"/>
    <p:sldId id="412" r:id="rId30"/>
    <p:sldId id="413" r:id="rId31"/>
    <p:sldId id="414" r:id="rId32"/>
    <p:sldId id="422" r:id="rId33"/>
    <p:sldId id="402" r:id="rId34"/>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STARTERS" id="{ACC24B29-0CC7-491A-A98A-CF7CBDBE501E}">
          <p14:sldIdLst>
            <p14:sldId id="377"/>
            <p14:sldId id="379"/>
            <p14:sldId id="257"/>
            <p14:sldId id="396"/>
            <p14:sldId id="423"/>
            <p14:sldId id="424"/>
            <p14:sldId id="427"/>
            <p14:sldId id="428"/>
            <p14:sldId id="425"/>
            <p14:sldId id="429"/>
            <p14:sldId id="426"/>
            <p14:sldId id="401"/>
            <p14:sldId id="397"/>
            <p14:sldId id="403"/>
            <p14:sldId id="404"/>
            <p14:sldId id="405"/>
            <p14:sldId id="406"/>
            <p14:sldId id="407"/>
            <p14:sldId id="408"/>
            <p14:sldId id="409"/>
            <p14:sldId id="416"/>
            <p14:sldId id="417"/>
            <p14:sldId id="418"/>
            <p14:sldId id="411"/>
            <p14:sldId id="415"/>
            <p14:sldId id="410"/>
            <p14:sldId id="420"/>
            <p14:sldId id="412"/>
            <p14:sldId id="413"/>
            <p14:sldId id="414"/>
            <p14:sldId id="422"/>
            <p14:sldId id="4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472A"/>
    <a:srgbClr val="FFFFFF"/>
    <a:srgbClr val="E6E6E6"/>
    <a:srgbClr val="DC5924"/>
    <a:srgbClr val="000000"/>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5" autoAdjust="0"/>
    <p:restoredTop sz="92818" autoAdjust="0"/>
  </p:normalViewPr>
  <p:slideViewPr>
    <p:cSldViewPr snapToGrid="0">
      <p:cViewPr varScale="1">
        <p:scale>
          <a:sx n="67" d="100"/>
          <a:sy n="67" d="100"/>
        </p:scale>
        <p:origin x="738" y="72"/>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varScale="1">
        <p:scale>
          <a:sx n="73" d="100"/>
          <a:sy n="73" d="100"/>
        </p:scale>
        <p:origin x="583"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5/7/2019</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5/7/2019</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a:p>
        </p:txBody>
      </p:sp>
    </p:spTree>
    <p:extLst>
      <p:ext uri="{BB962C8B-B14F-4D97-AF65-F5344CB8AC3E}">
        <p14:creationId xmlns:p14="http://schemas.microsoft.com/office/powerpoint/2010/main" val="649825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022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8946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98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a:extLst/>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461E-E83D-4875-BFC9-ADA80F0042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F682494-D1A6-4BA5-BDB4-2A7D448E91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11E5A83-1338-47B0-9F70-FB9537C1E581}"/>
              </a:ext>
            </a:extLst>
          </p:cNvPr>
          <p:cNvSpPr>
            <a:spLocks noGrp="1"/>
          </p:cNvSpPr>
          <p:nvPr>
            <p:ph type="dt" sz="half" idx="10"/>
          </p:nvPr>
        </p:nvSpPr>
        <p:spPr/>
        <p:txBody>
          <a:bodyPr/>
          <a:lstStyle/>
          <a:p>
            <a:fld id="{037ACD66-66E3-4059-B803-CE1675B97FE7}" type="datetimeFigureOut">
              <a:rPr lang="en-IN" smtClean="0"/>
              <a:t>07-05-2019</a:t>
            </a:fld>
            <a:endParaRPr lang="en-IN"/>
          </a:p>
        </p:txBody>
      </p:sp>
      <p:sp>
        <p:nvSpPr>
          <p:cNvPr id="5" name="Footer Placeholder 4">
            <a:extLst>
              <a:ext uri="{FF2B5EF4-FFF2-40B4-BE49-F238E27FC236}">
                <a16:creationId xmlns:a16="http://schemas.microsoft.com/office/drawing/2014/main" id="{E2C2C5F4-A00E-4BF6-9D9B-B6CA757A5D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D239B0-3544-4766-B9EA-F363844F18AF}"/>
              </a:ext>
            </a:extLst>
          </p:cNvPr>
          <p:cNvSpPr>
            <a:spLocks noGrp="1"/>
          </p:cNvSpPr>
          <p:nvPr>
            <p:ph type="sldNum" sz="quarter" idx="12"/>
          </p:nvPr>
        </p:nvSpPr>
        <p:spPr/>
        <p:txBody>
          <a:bodyPr/>
          <a:lstStyle/>
          <a:p>
            <a:fld id="{F5EA5E9A-728B-43F1-B929-D20DDE637141}" type="slidenum">
              <a:rPr lang="en-IN" smtClean="0"/>
              <a:t>‹#›</a:t>
            </a:fld>
            <a:endParaRPr lang="en-IN"/>
          </a:p>
        </p:txBody>
      </p:sp>
    </p:spTree>
    <p:extLst>
      <p:ext uri="{BB962C8B-B14F-4D97-AF65-F5344CB8AC3E}">
        <p14:creationId xmlns:p14="http://schemas.microsoft.com/office/powerpoint/2010/main" val="24898420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69A71A3-950D-4899-B79B-35F2758BD331}"/>
              </a:ext>
            </a:extLst>
          </p:cNvPr>
          <p:cNvGrpSpPr/>
          <p:nvPr userDrawn="1"/>
        </p:nvGrpSpPr>
        <p:grpSpPr>
          <a:xfrm>
            <a:off x="0" y="1207336"/>
            <a:ext cx="12192000" cy="4467863"/>
            <a:chOff x="0" y="1207336"/>
            <a:chExt cx="12192000" cy="4467863"/>
          </a:xfrm>
        </p:grpSpPr>
        <p:sp>
          <p:nvSpPr>
            <p:cNvPr id="33" name="Flowchart: Delay 24">
              <a:extLst>
                <a:ext uri="{FF2B5EF4-FFF2-40B4-BE49-F238E27FC236}">
                  <a16:creationId xmlns:a16="http://schemas.microsoft.com/office/drawing/2014/main" id="{928187B2-0394-40AE-9F9C-6682AC71596C}"/>
                </a:ext>
              </a:extLst>
            </p:cNvPr>
            <p:cNvSpPr/>
            <p:nvPr userDrawn="1"/>
          </p:nvSpPr>
          <p:spPr>
            <a:xfrm flipH="1">
              <a:off x="2613003" y="3441616"/>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Flowchart: Delay 24">
              <a:extLst>
                <a:ext uri="{FF2B5EF4-FFF2-40B4-BE49-F238E27FC236}">
                  <a16:creationId xmlns:a16="http://schemas.microsoft.com/office/drawing/2014/main" id="{355D9AC9-E7B7-459E-925B-0047C675B750}"/>
                </a:ext>
              </a:extLst>
            </p:cNvPr>
            <p:cNvSpPr/>
            <p:nvPr userDrawn="1"/>
          </p:nvSpPr>
          <p:spPr>
            <a:xfrm>
              <a:off x="9491472" y="1379494"/>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a:extLst>
                <a:ext uri="{FF2B5EF4-FFF2-40B4-BE49-F238E27FC236}">
                  <a16:creationId xmlns:a16="http://schemas.microsoft.com/office/drawing/2014/main" id="{5302FB5C-BDE1-4891-8E91-CB3F868629BB}"/>
                </a:ext>
              </a:extLst>
            </p:cNvPr>
            <p:cNvSpPr/>
            <p:nvPr userDrawn="1"/>
          </p:nvSpPr>
          <p:spPr>
            <a:xfrm>
              <a:off x="4416552" y="1207336"/>
              <a:ext cx="5074920" cy="356616"/>
            </a:xfrm>
            <a:prstGeom prst="rect">
              <a:avLst/>
            </a:prstGeom>
            <a:gradFill flip="none" rotWithShape="1">
              <a:gsLst>
                <a:gs pos="0">
                  <a:srgbClr val="BAC82F"/>
                </a:gs>
                <a:gs pos="100000">
                  <a:srgbClr val="0C6D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Rectangle 10">
              <a:extLst>
                <a:ext uri="{FF2B5EF4-FFF2-40B4-BE49-F238E27FC236}">
                  <a16:creationId xmlns:a16="http://schemas.microsoft.com/office/drawing/2014/main" id="{D09DE4F0-7E7E-4423-A407-CD6485ACBB4F}"/>
                </a:ext>
              </a:extLst>
            </p:cNvPr>
            <p:cNvSpPr/>
            <p:nvPr userDrawn="1"/>
          </p:nvSpPr>
          <p:spPr>
            <a:xfrm>
              <a:off x="0" y="1207336"/>
              <a:ext cx="4416552" cy="356616"/>
            </a:xfrm>
            <a:prstGeom prst="rect">
              <a:avLst/>
            </a:prstGeom>
            <a:gradFill flip="none" rotWithShape="1">
              <a:gsLst>
                <a:gs pos="0">
                  <a:srgbClr val="F2C020"/>
                </a:gs>
                <a:gs pos="100000">
                  <a:srgbClr val="BAC82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Rectangle 27">
              <a:extLst>
                <a:ext uri="{FF2B5EF4-FFF2-40B4-BE49-F238E27FC236}">
                  <a16:creationId xmlns:a16="http://schemas.microsoft.com/office/drawing/2014/main" id="{4ED74833-8EE3-4FA9-B6D2-03710E410482}"/>
                </a:ext>
              </a:extLst>
            </p:cNvPr>
            <p:cNvSpPr/>
            <p:nvPr userDrawn="1"/>
          </p:nvSpPr>
          <p:spPr>
            <a:xfrm>
              <a:off x="4416552" y="3269385"/>
              <a:ext cx="5074920" cy="356616"/>
            </a:xfrm>
            <a:prstGeom prst="rect">
              <a:avLst/>
            </a:prstGeom>
            <a:gradFill flip="none" rotWithShape="1">
              <a:gsLst>
                <a:gs pos="0">
                  <a:schemeClr val="tx2"/>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Rectangle 36">
              <a:extLst>
                <a:ext uri="{FF2B5EF4-FFF2-40B4-BE49-F238E27FC236}">
                  <a16:creationId xmlns:a16="http://schemas.microsoft.com/office/drawing/2014/main" id="{94005B59-B78D-469E-BAA4-E7B2A61E103D}"/>
                </a:ext>
              </a:extLst>
            </p:cNvPr>
            <p:cNvSpPr/>
            <p:nvPr userDrawn="1"/>
          </p:nvSpPr>
          <p:spPr>
            <a:xfrm>
              <a:off x="4414968" y="5318583"/>
              <a:ext cx="5074920" cy="356616"/>
            </a:xfrm>
            <a:prstGeom prst="rect">
              <a:avLst/>
            </a:prstGeom>
            <a:gradFill flip="none" rotWithShape="1">
              <a:gsLst>
                <a:gs pos="0">
                  <a:schemeClr val="tx2"/>
                </a:gs>
                <a:gs pos="52000">
                  <a:schemeClr val="accent3"/>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4" name="Rectangle 63">
              <a:extLst>
                <a:ext uri="{FF2B5EF4-FFF2-40B4-BE49-F238E27FC236}">
                  <a16:creationId xmlns:a16="http://schemas.microsoft.com/office/drawing/2014/main" id="{40BE4BEF-834D-4D0F-8E96-F1F8E6600C46}"/>
                </a:ext>
              </a:extLst>
            </p:cNvPr>
            <p:cNvSpPr/>
            <p:nvPr userDrawn="1"/>
          </p:nvSpPr>
          <p:spPr>
            <a:xfrm>
              <a:off x="9448800" y="5317275"/>
              <a:ext cx="2743200" cy="356616"/>
            </a:xfrm>
            <a:prstGeom prst="rect">
              <a:avLst/>
            </a:prstGeom>
            <a:gradFill flip="none" rotWithShape="1">
              <a:gsLst>
                <a:gs pos="0">
                  <a:schemeClr val="accent5"/>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Title 1">
            <a:extLst>
              <a:ext uri="{FF2B5EF4-FFF2-40B4-BE49-F238E27FC236}">
                <a16:creationId xmlns:a16="http://schemas.microsoft.com/office/drawing/2014/main" id="{1A4D6C00-E83E-4187-903F-A0A515BA93F6}"/>
              </a:ext>
            </a:extLst>
          </p:cNvPr>
          <p:cNvSpPr>
            <a:spLocks noGrp="1"/>
          </p:cNvSpPr>
          <p:nvPr>
            <p:ph type="title" hasCustomPrompt="1"/>
          </p:nvPr>
        </p:nvSpPr>
        <p:spPr>
          <a:xfrm>
            <a:off x="462638" y="2079876"/>
            <a:ext cx="3052087" cy="1475598"/>
          </a:xfrm>
        </p:spPr>
        <p:txBody>
          <a:bodyPr lIns="0" tIns="0" rIns="0" bIns="0"/>
          <a:lstStyle>
            <a:lvl1pPr>
              <a:defRPr/>
            </a:lvl1pPr>
          </a:lstStyle>
          <a:p>
            <a:r>
              <a:rPr lang="en-US" dirty="0"/>
              <a:t>CLICK TO EDIT</a:t>
            </a:r>
            <a:br>
              <a:rPr lang="en-US" dirty="0"/>
            </a:br>
            <a:r>
              <a:rPr lang="en-US" dirty="0"/>
              <a:t>MASTER TITLE</a:t>
            </a:r>
            <a:br>
              <a:rPr lang="en-US" dirty="0"/>
            </a:br>
            <a:r>
              <a:rPr lang="en-US" dirty="0"/>
              <a:t>STYLE</a:t>
            </a:r>
            <a:endParaRPr lang="ru-RU" dirty="0"/>
          </a:p>
        </p:txBody>
      </p:sp>
      <p:sp>
        <p:nvSpPr>
          <p:cNvPr id="8" name="Text Placeholder 7">
            <a:extLst>
              <a:ext uri="{FF2B5EF4-FFF2-40B4-BE49-F238E27FC236}">
                <a16:creationId xmlns:a16="http://schemas.microsoft.com/office/drawing/2014/main" id="{00F0DE95-4ED7-482F-BB4E-C1238B352DAD}"/>
              </a:ext>
            </a:extLst>
          </p:cNvPr>
          <p:cNvSpPr>
            <a:spLocks noGrp="1"/>
          </p:cNvSpPr>
          <p:nvPr>
            <p:ph type="body" sz="quarter" idx="13" hasCustomPrompt="1"/>
          </p:nvPr>
        </p:nvSpPr>
        <p:spPr>
          <a:xfrm>
            <a:off x="461963" y="3587769"/>
            <a:ext cx="1726129" cy="291597"/>
          </a:xfrm>
        </p:spPr>
        <p:txBody>
          <a:bodyPr lIns="0" tIns="0" rIns="0" bIns="0">
            <a:normAutofit/>
          </a:bodyPr>
          <a:lstStyle>
            <a:lvl1pPr marL="0" indent="0">
              <a:buNone/>
              <a:defRPr sz="2000" b="1" i="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20XX-20XX</a:t>
            </a:r>
            <a:endParaRPr lang="ru-RU" dirty="0"/>
          </a:p>
        </p:txBody>
      </p:sp>
      <p:sp>
        <p:nvSpPr>
          <p:cNvPr id="9" name="Text Placeholder 7">
            <a:extLst>
              <a:ext uri="{FF2B5EF4-FFF2-40B4-BE49-F238E27FC236}">
                <a16:creationId xmlns:a16="http://schemas.microsoft.com/office/drawing/2014/main" id="{1F135EA3-D982-467F-B90A-B791DFDDA877}"/>
              </a:ext>
            </a:extLst>
          </p:cNvPr>
          <p:cNvSpPr>
            <a:spLocks noGrp="1"/>
          </p:cNvSpPr>
          <p:nvPr>
            <p:ph type="body" sz="quarter" idx="14" hasCustomPrompt="1"/>
          </p:nvPr>
        </p:nvSpPr>
        <p:spPr>
          <a:xfrm>
            <a:off x="461963" y="3927199"/>
            <a:ext cx="1726129" cy="378571"/>
          </a:xfrm>
        </p:spPr>
        <p:txBody>
          <a:bodyPr lIns="0" tIns="0" rIns="0" bIns="0">
            <a:normAutofit/>
          </a:bodyPr>
          <a:lstStyle>
            <a:lvl1pPr marL="0" indent="0">
              <a:buNone/>
              <a:defRPr sz="2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3 Years Plan</a:t>
            </a:r>
            <a:endParaRPr lang="ru-RU" dirty="0"/>
          </a:p>
        </p:txBody>
      </p:sp>
      <p:sp>
        <p:nvSpPr>
          <p:cNvPr id="106" name="Picture Placeholder 104">
            <a:extLst>
              <a:ext uri="{FF2B5EF4-FFF2-40B4-BE49-F238E27FC236}">
                <a16:creationId xmlns:a16="http://schemas.microsoft.com/office/drawing/2014/main" id="{4580320F-7723-4672-AB19-22C87ECD53D3}"/>
              </a:ext>
            </a:extLst>
          </p:cNvPr>
          <p:cNvSpPr>
            <a:spLocks noGrp="1"/>
          </p:cNvSpPr>
          <p:nvPr>
            <p:ph type="pic" sz="quarter" idx="56"/>
          </p:nvPr>
        </p:nvSpPr>
        <p:spPr>
          <a:xfrm>
            <a:off x="461963" y="5725379"/>
            <a:ext cx="950912" cy="685800"/>
          </a:xfrm>
          <a:ln w="3556">
            <a:solidFill>
              <a:srgbClr val="454D55"/>
            </a:solidFill>
          </a:ln>
        </p:spPr>
        <p:txBody>
          <a:bodyPr anchor="ctr" anchorCtr="0">
            <a:noAutofit/>
          </a:bodyPr>
          <a:lstStyle>
            <a:lvl1pPr marL="0" indent="0" algn="ctr">
              <a:buNone/>
              <a:defRPr sz="1200"/>
            </a:lvl1pPr>
          </a:lstStyle>
          <a:p>
            <a:r>
              <a:rPr lang="en-US"/>
              <a:t>Click icon to add picture</a:t>
            </a:r>
            <a:endParaRPr lang="ru-RU"/>
          </a:p>
        </p:txBody>
      </p:sp>
      <p:sp>
        <p:nvSpPr>
          <p:cNvPr id="108" name="Text Placeholder 42">
            <a:extLst>
              <a:ext uri="{FF2B5EF4-FFF2-40B4-BE49-F238E27FC236}">
                <a16:creationId xmlns:a16="http://schemas.microsoft.com/office/drawing/2014/main" id="{F6CA33C8-1786-4D07-8C52-AE1469894B67}"/>
              </a:ext>
            </a:extLst>
          </p:cNvPr>
          <p:cNvSpPr>
            <a:spLocks noGrp="1"/>
          </p:cNvSpPr>
          <p:nvPr>
            <p:ph type="body" sz="quarter" idx="57" hasCustomPrompt="1"/>
          </p:nvPr>
        </p:nvSpPr>
        <p:spPr>
          <a:xfrm>
            <a:off x="2565129" y="863644"/>
            <a:ext cx="1044000" cy="1044000"/>
          </a:xfrm>
          <a:prstGeom prst="ellipse">
            <a:avLst/>
          </a:prstGeom>
          <a:solidFill>
            <a:srgbClr val="BAC82F"/>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dirty="0"/>
              <a:t>20XX</a:t>
            </a:r>
            <a:endParaRPr lang="ru-RU" dirty="0"/>
          </a:p>
        </p:txBody>
      </p:sp>
      <p:sp>
        <p:nvSpPr>
          <p:cNvPr id="44" name="Text Placeholder 42">
            <a:extLst>
              <a:ext uri="{FF2B5EF4-FFF2-40B4-BE49-F238E27FC236}">
                <a16:creationId xmlns:a16="http://schemas.microsoft.com/office/drawing/2014/main" id="{62E3BBD0-72BD-45D7-BE15-8B93AFB86258}"/>
              </a:ext>
            </a:extLst>
          </p:cNvPr>
          <p:cNvSpPr>
            <a:spLocks noGrp="1"/>
          </p:cNvSpPr>
          <p:nvPr>
            <p:ph type="body" sz="quarter" idx="15" hasCustomPrompt="1"/>
          </p:nvPr>
        </p:nvSpPr>
        <p:spPr>
          <a:xfrm>
            <a:off x="4414968" y="843980"/>
            <a:ext cx="1044000" cy="1044000"/>
          </a:xfrm>
          <a:prstGeom prst="ellipse">
            <a:avLst/>
          </a:prstGeom>
          <a:solidFill>
            <a:schemeClr val="bg1"/>
          </a:solidFill>
          <a:ln w="72390">
            <a:solidFill>
              <a:srgbClr val="BAC82F"/>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Q1</a:t>
            </a:r>
            <a:endParaRPr lang="ru-RU" dirty="0"/>
          </a:p>
        </p:txBody>
      </p:sp>
      <p:sp>
        <p:nvSpPr>
          <p:cNvPr id="80" name="Text Placeholder 7">
            <a:extLst>
              <a:ext uri="{FF2B5EF4-FFF2-40B4-BE49-F238E27FC236}">
                <a16:creationId xmlns:a16="http://schemas.microsoft.com/office/drawing/2014/main" id="{C695E72E-773D-407A-AFA4-EF90ADF9D131}"/>
              </a:ext>
            </a:extLst>
          </p:cNvPr>
          <p:cNvSpPr>
            <a:spLocks noGrp="1"/>
          </p:cNvSpPr>
          <p:nvPr>
            <p:ph type="body" sz="quarter" idx="32" hasCustomPrompt="1"/>
          </p:nvPr>
        </p:nvSpPr>
        <p:spPr>
          <a:xfrm>
            <a:off x="4078435" y="436306"/>
            <a:ext cx="1726129" cy="204276"/>
          </a:xfrm>
        </p:spPr>
        <p:txBody>
          <a:bodyPr lIns="0" tIns="0" rIns="0" bIns="0">
            <a:normAutofit/>
          </a:bodyPr>
          <a:lstStyle>
            <a:lvl1pPr marL="0" indent="0" algn="ctr">
              <a:buNone/>
              <a:defRPr sz="1500" b="0" i="0">
                <a:solidFill>
                  <a:srgbClr val="BAC82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1" name="Text Placeholder 7">
            <a:extLst>
              <a:ext uri="{FF2B5EF4-FFF2-40B4-BE49-F238E27FC236}">
                <a16:creationId xmlns:a16="http://schemas.microsoft.com/office/drawing/2014/main" id="{7463FB1C-AFEB-4EAE-B84D-A1613AF5BA7C}"/>
              </a:ext>
            </a:extLst>
          </p:cNvPr>
          <p:cNvSpPr>
            <a:spLocks noGrp="1"/>
          </p:cNvSpPr>
          <p:nvPr>
            <p:ph type="body" sz="quarter" idx="33" hasCustomPrompt="1"/>
          </p:nvPr>
        </p:nvSpPr>
        <p:spPr>
          <a:xfrm>
            <a:off x="4078434"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0" name="Text Placeholder 42">
            <a:extLst>
              <a:ext uri="{FF2B5EF4-FFF2-40B4-BE49-F238E27FC236}">
                <a16:creationId xmlns:a16="http://schemas.microsoft.com/office/drawing/2014/main" id="{12DFAD2F-3ED1-46BF-B662-2E96A42C48E7}"/>
              </a:ext>
            </a:extLst>
          </p:cNvPr>
          <p:cNvSpPr>
            <a:spLocks noGrp="1"/>
          </p:cNvSpPr>
          <p:nvPr>
            <p:ph type="body" sz="quarter" idx="17" hasCustomPrompt="1"/>
          </p:nvPr>
        </p:nvSpPr>
        <p:spPr>
          <a:xfrm>
            <a:off x="5759136" y="863644"/>
            <a:ext cx="1044000" cy="1044000"/>
          </a:xfrm>
          <a:prstGeom prst="ellipse">
            <a:avLst/>
          </a:prstGeom>
          <a:solidFill>
            <a:schemeClr val="bg1"/>
          </a:solidFill>
          <a:ln w="72390">
            <a:solidFill>
              <a:schemeClr val="accent2">
                <a:alpha val="60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2</a:t>
            </a:r>
          </a:p>
        </p:txBody>
      </p:sp>
      <p:sp>
        <p:nvSpPr>
          <p:cNvPr id="82" name="Text Placeholder 7">
            <a:extLst>
              <a:ext uri="{FF2B5EF4-FFF2-40B4-BE49-F238E27FC236}">
                <a16:creationId xmlns:a16="http://schemas.microsoft.com/office/drawing/2014/main" id="{622FB247-DB8F-4B67-B9EA-5741E1DDBEEE}"/>
              </a:ext>
            </a:extLst>
          </p:cNvPr>
          <p:cNvSpPr>
            <a:spLocks noGrp="1"/>
          </p:cNvSpPr>
          <p:nvPr>
            <p:ph type="body" sz="quarter" idx="34" hasCustomPrompt="1"/>
          </p:nvPr>
        </p:nvSpPr>
        <p:spPr>
          <a:xfrm>
            <a:off x="5422681" y="2025874"/>
            <a:ext cx="1726129" cy="204276"/>
          </a:xfrm>
        </p:spPr>
        <p:txBody>
          <a:bodyPr lIns="0" tIns="0" rIns="0" bIns="0">
            <a:normAutofit/>
          </a:bodyPr>
          <a:lstStyle>
            <a:lvl1pPr marL="0" indent="0" algn="ctr">
              <a:buNone/>
              <a:defRPr sz="1500" b="0" i="0">
                <a:solidFill>
                  <a:srgbClr val="81BF3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3" name="Text Placeholder 7">
            <a:extLst>
              <a:ext uri="{FF2B5EF4-FFF2-40B4-BE49-F238E27FC236}">
                <a16:creationId xmlns:a16="http://schemas.microsoft.com/office/drawing/2014/main" id="{CE2C8800-C93B-4E93-9AE2-9CBFC1E6D764}"/>
              </a:ext>
            </a:extLst>
          </p:cNvPr>
          <p:cNvSpPr>
            <a:spLocks noGrp="1"/>
          </p:cNvSpPr>
          <p:nvPr>
            <p:ph type="body" sz="quarter" idx="35" hasCustomPrompt="1"/>
          </p:nvPr>
        </p:nvSpPr>
        <p:spPr>
          <a:xfrm>
            <a:off x="5422680"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49" name="Text Placeholder 42">
            <a:extLst>
              <a:ext uri="{FF2B5EF4-FFF2-40B4-BE49-F238E27FC236}">
                <a16:creationId xmlns:a16="http://schemas.microsoft.com/office/drawing/2014/main" id="{CC1B1148-CFC2-4FF7-8B7C-9502EB650064}"/>
              </a:ext>
            </a:extLst>
          </p:cNvPr>
          <p:cNvSpPr>
            <a:spLocks noGrp="1"/>
          </p:cNvSpPr>
          <p:nvPr>
            <p:ph type="body" sz="quarter" idx="18" hasCustomPrompt="1"/>
          </p:nvPr>
        </p:nvSpPr>
        <p:spPr>
          <a:xfrm>
            <a:off x="7103304" y="863644"/>
            <a:ext cx="1044000" cy="1044000"/>
          </a:xfrm>
          <a:prstGeom prst="ellipse">
            <a:avLst/>
          </a:prstGeom>
          <a:solidFill>
            <a:schemeClr val="bg1"/>
          </a:solidFill>
          <a:ln w="72390">
            <a:solidFill>
              <a:schemeClr val="accent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3</a:t>
            </a:r>
          </a:p>
        </p:txBody>
      </p:sp>
      <p:sp>
        <p:nvSpPr>
          <p:cNvPr id="84" name="Text Placeholder 7">
            <a:extLst>
              <a:ext uri="{FF2B5EF4-FFF2-40B4-BE49-F238E27FC236}">
                <a16:creationId xmlns:a16="http://schemas.microsoft.com/office/drawing/2014/main" id="{60559160-7568-4A5B-88B4-DBB3C42D5D10}"/>
              </a:ext>
            </a:extLst>
          </p:cNvPr>
          <p:cNvSpPr>
            <a:spLocks noGrp="1"/>
          </p:cNvSpPr>
          <p:nvPr>
            <p:ph type="body" sz="quarter" idx="36" hasCustomPrompt="1"/>
          </p:nvPr>
        </p:nvSpPr>
        <p:spPr>
          <a:xfrm>
            <a:off x="6755391" y="437795"/>
            <a:ext cx="1726129" cy="204276"/>
          </a:xfrm>
        </p:spPr>
        <p:txBody>
          <a:bodyPr lIns="0" tIns="0" rIns="0" bIns="0">
            <a:normAutofit/>
          </a:bodyPr>
          <a:lstStyle>
            <a:lvl1pPr marL="0" indent="0" algn="ctr">
              <a:buNone/>
              <a:defRPr sz="1500" b="0" i="0">
                <a:solidFill>
                  <a:srgbClr val="2CA05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5" name="Text Placeholder 7">
            <a:extLst>
              <a:ext uri="{FF2B5EF4-FFF2-40B4-BE49-F238E27FC236}">
                <a16:creationId xmlns:a16="http://schemas.microsoft.com/office/drawing/2014/main" id="{AED30C6D-348A-4701-A27D-F10DFC175AC0}"/>
              </a:ext>
            </a:extLst>
          </p:cNvPr>
          <p:cNvSpPr>
            <a:spLocks noGrp="1"/>
          </p:cNvSpPr>
          <p:nvPr>
            <p:ph type="body" sz="quarter" idx="37" hasCustomPrompt="1"/>
          </p:nvPr>
        </p:nvSpPr>
        <p:spPr>
          <a:xfrm>
            <a:off x="6755390"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46" name="Text Placeholder 42">
            <a:extLst>
              <a:ext uri="{FF2B5EF4-FFF2-40B4-BE49-F238E27FC236}">
                <a16:creationId xmlns:a16="http://schemas.microsoft.com/office/drawing/2014/main" id="{DC934A70-FE40-4A89-9799-1A672346662A}"/>
              </a:ext>
            </a:extLst>
          </p:cNvPr>
          <p:cNvSpPr>
            <a:spLocks noGrp="1"/>
          </p:cNvSpPr>
          <p:nvPr>
            <p:ph type="body" sz="quarter" idx="16" hasCustomPrompt="1"/>
          </p:nvPr>
        </p:nvSpPr>
        <p:spPr>
          <a:xfrm>
            <a:off x="8447472" y="863644"/>
            <a:ext cx="1044000" cy="1044000"/>
          </a:xfrm>
          <a:prstGeom prst="ellipse">
            <a:avLst/>
          </a:prstGeom>
          <a:solidFill>
            <a:schemeClr val="bg1"/>
          </a:solidFill>
          <a:ln w="72390">
            <a:solidFill>
              <a:schemeClr val="accent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4</a:t>
            </a:r>
          </a:p>
        </p:txBody>
      </p:sp>
      <p:sp>
        <p:nvSpPr>
          <p:cNvPr id="86" name="Text Placeholder 7">
            <a:extLst>
              <a:ext uri="{FF2B5EF4-FFF2-40B4-BE49-F238E27FC236}">
                <a16:creationId xmlns:a16="http://schemas.microsoft.com/office/drawing/2014/main" id="{AB11D018-DEEE-4BCE-B5F0-2B33DD39A6B9}"/>
              </a:ext>
            </a:extLst>
          </p:cNvPr>
          <p:cNvSpPr>
            <a:spLocks noGrp="1"/>
          </p:cNvSpPr>
          <p:nvPr>
            <p:ph type="body" sz="quarter" idx="38" hasCustomPrompt="1"/>
          </p:nvPr>
        </p:nvSpPr>
        <p:spPr>
          <a:xfrm>
            <a:off x="8106873" y="2025874"/>
            <a:ext cx="1726129" cy="204276"/>
          </a:xfrm>
        </p:spPr>
        <p:txBody>
          <a:bodyPr lIns="0" tIns="0" rIns="0" bIns="0">
            <a:normAutofit/>
          </a:bodyPr>
          <a:lstStyle>
            <a:lvl1pPr marL="0" indent="0" algn="ctr">
              <a:buNone/>
              <a:defRPr sz="1500" b="0" i="0">
                <a:solidFill>
                  <a:srgbClr val="1B866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7" name="Text Placeholder 7">
            <a:extLst>
              <a:ext uri="{FF2B5EF4-FFF2-40B4-BE49-F238E27FC236}">
                <a16:creationId xmlns:a16="http://schemas.microsoft.com/office/drawing/2014/main" id="{085539ED-B933-484F-8ECB-700829A52CAB}"/>
              </a:ext>
            </a:extLst>
          </p:cNvPr>
          <p:cNvSpPr>
            <a:spLocks noGrp="1"/>
          </p:cNvSpPr>
          <p:nvPr>
            <p:ph type="body" sz="quarter" idx="39" hasCustomPrompt="1"/>
          </p:nvPr>
        </p:nvSpPr>
        <p:spPr>
          <a:xfrm>
            <a:off x="8106872"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73" name="Text Placeholder 42">
            <a:extLst>
              <a:ext uri="{FF2B5EF4-FFF2-40B4-BE49-F238E27FC236}">
                <a16:creationId xmlns:a16="http://schemas.microsoft.com/office/drawing/2014/main" id="{F3728A77-BAED-49CA-87A0-DFCB220B3A28}"/>
              </a:ext>
            </a:extLst>
          </p:cNvPr>
          <p:cNvSpPr>
            <a:spLocks noGrp="1"/>
          </p:cNvSpPr>
          <p:nvPr>
            <p:ph type="body" sz="quarter" idx="28" hasCustomPrompt="1"/>
          </p:nvPr>
        </p:nvSpPr>
        <p:spPr>
          <a:xfrm>
            <a:off x="10705088" y="1917406"/>
            <a:ext cx="1044000" cy="1044000"/>
          </a:xfrm>
          <a:prstGeom prst="ellipse">
            <a:avLst/>
          </a:prstGeom>
          <a:solidFill>
            <a:schemeClr val="tx1"/>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dirty="0"/>
              <a:t>20XX</a:t>
            </a:r>
            <a:endParaRPr lang="ru-RU" dirty="0"/>
          </a:p>
        </p:txBody>
      </p:sp>
      <p:sp>
        <p:nvSpPr>
          <p:cNvPr id="57" name="Text Placeholder 42">
            <a:extLst>
              <a:ext uri="{FF2B5EF4-FFF2-40B4-BE49-F238E27FC236}">
                <a16:creationId xmlns:a16="http://schemas.microsoft.com/office/drawing/2014/main" id="{D7526F27-FC58-40E7-A76A-47A27D23255B}"/>
              </a:ext>
            </a:extLst>
          </p:cNvPr>
          <p:cNvSpPr>
            <a:spLocks noGrp="1"/>
          </p:cNvSpPr>
          <p:nvPr>
            <p:ph type="body" sz="quarter" idx="20" hasCustomPrompt="1"/>
          </p:nvPr>
        </p:nvSpPr>
        <p:spPr>
          <a:xfrm>
            <a:off x="8447472" y="2914158"/>
            <a:ext cx="1044000" cy="1044000"/>
          </a:xfrm>
          <a:prstGeom prst="ellipse">
            <a:avLst/>
          </a:prstGeom>
          <a:solidFill>
            <a:schemeClr val="bg1"/>
          </a:solidFill>
          <a:ln w="72390">
            <a:solidFill>
              <a:schemeClr val="bg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Q1</a:t>
            </a:r>
            <a:endParaRPr lang="ru-RU" dirty="0"/>
          </a:p>
        </p:txBody>
      </p:sp>
      <p:sp>
        <p:nvSpPr>
          <p:cNvPr id="94" name="Text Placeholder 7">
            <a:extLst>
              <a:ext uri="{FF2B5EF4-FFF2-40B4-BE49-F238E27FC236}">
                <a16:creationId xmlns:a16="http://schemas.microsoft.com/office/drawing/2014/main" id="{0D030018-A573-45D1-B6EF-210F3CF92D5F}"/>
              </a:ext>
            </a:extLst>
          </p:cNvPr>
          <p:cNvSpPr>
            <a:spLocks noGrp="1"/>
          </p:cNvSpPr>
          <p:nvPr>
            <p:ph type="body" sz="quarter" idx="46" hasCustomPrompt="1"/>
          </p:nvPr>
        </p:nvSpPr>
        <p:spPr>
          <a:xfrm>
            <a:off x="8105170" y="4073394"/>
            <a:ext cx="1726129" cy="204276"/>
          </a:xfrm>
        </p:spPr>
        <p:txBody>
          <a:bodyPr lIns="0" tIns="0" rIns="0" bIns="0">
            <a:normAutofit/>
          </a:bodyPr>
          <a:lstStyle>
            <a:lvl1pPr marL="0" indent="0" algn="ctr">
              <a:buNone/>
              <a:defRPr sz="1500" b="0" i="0">
                <a:solidFill>
                  <a:srgbClr val="0C6D8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5" name="Text Placeholder 7">
            <a:extLst>
              <a:ext uri="{FF2B5EF4-FFF2-40B4-BE49-F238E27FC236}">
                <a16:creationId xmlns:a16="http://schemas.microsoft.com/office/drawing/2014/main" id="{91FC8372-90CA-42B7-A237-0BC81F2687CB}"/>
              </a:ext>
            </a:extLst>
          </p:cNvPr>
          <p:cNvSpPr>
            <a:spLocks noGrp="1"/>
          </p:cNvSpPr>
          <p:nvPr>
            <p:ph type="body" sz="quarter" idx="47" hasCustomPrompt="1"/>
          </p:nvPr>
        </p:nvSpPr>
        <p:spPr>
          <a:xfrm>
            <a:off x="8105169"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8" name="Text Placeholder 42">
            <a:extLst>
              <a:ext uri="{FF2B5EF4-FFF2-40B4-BE49-F238E27FC236}">
                <a16:creationId xmlns:a16="http://schemas.microsoft.com/office/drawing/2014/main" id="{242D0BB2-4F17-4A8D-87A7-FADA2CAEC6F5}"/>
              </a:ext>
            </a:extLst>
          </p:cNvPr>
          <p:cNvSpPr>
            <a:spLocks noGrp="1"/>
          </p:cNvSpPr>
          <p:nvPr>
            <p:ph type="body" sz="quarter" idx="21" hasCustomPrompt="1"/>
          </p:nvPr>
        </p:nvSpPr>
        <p:spPr>
          <a:xfrm>
            <a:off x="7103304" y="2914158"/>
            <a:ext cx="1044000" cy="1044000"/>
          </a:xfrm>
          <a:prstGeom prst="ellipse">
            <a:avLst/>
          </a:prstGeom>
          <a:solidFill>
            <a:schemeClr val="bg1"/>
          </a:solidFill>
          <a:ln w="72390">
            <a:solidFill>
              <a:schemeClr val="bg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2</a:t>
            </a:r>
          </a:p>
        </p:txBody>
      </p:sp>
      <p:sp>
        <p:nvSpPr>
          <p:cNvPr id="90" name="Text Placeholder 7">
            <a:extLst>
              <a:ext uri="{FF2B5EF4-FFF2-40B4-BE49-F238E27FC236}">
                <a16:creationId xmlns:a16="http://schemas.microsoft.com/office/drawing/2014/main" id="{7F7CC596-D7AD-4DCE-B864-BB1A6A7C8B15}"/>
              </a:ext>
            </a:extLst>
          </p:cNvPr>
          <p:cNvSpPr>
            <a:spLocks noGrp="1"/>
          </p:cNvSpPr>
          <p:nvPr>
            <p:ph type="body" sz="quarter" idx="42" hasCustomPrompt="1"/>
          </p:nvPr>
        </p:nvSpPr>
        <p:spPr>
          <a:xfrm>
            <a:off x="6755390" y="2505648"/>
            <a:ext cx="1726129" cy="204276"/>
          </a:xfrm>
        </p:spPr>
        <p:txBody>
          <a:bodyPr lIns="0" tIns="0" rIns="0" bIns="0">
            <a:normAutofit/>
          </a:bodyPr>
          <a:lstStyle>
            <a:lvl1pPr marL="0" indent="0" algn="ctr">
              <a:buNone/>
              <a:defRPr sz="1500" b="0" i="0">
                <a:solidFill>
                  <a:srgbClr val="40347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1" name="Text Placeholder 7">
            <a:extLst>
              <a:ext uri="{FF2B5EF4-FFF2-40B4-BE49-F238E27FC236}">
                <a16:creationId xmlns:a16="http://schemas.microsoft.com/office/drawing/2014/main" id="{28E66912-ACE9-4007-9A2B-050DC9408A24}"/>
              </a:ext>
            </a:extLst>
          </p:cNvPr>
          <p:cNvSpPr>
            <a:spLocks noGrp="1"/>
          </p:cNvSpPr>
          <p:nvPr>
            <p:ph type="body" sz="quarter" idx="43" hasCustomPrompt="1"/>
          </p:nvPr>
        </p:nvSpPr>
        <p:spPr>
          <a:xfrm>
            <a:off x="6755389"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9" name="Text Placeholder 42">
            <a:extLst>
              <a:ext uri="{FF2B5EF4-FFF2-40B4-BE49-F238E27FC236}">
                <a16:creationId xmlns:a16="http://schemas.microsoft.com/office/drawing/2014/main" id="{CC1EC2BE-5D73-4D49-B2F2-4DA2785D6EAD}"/>
              </a:ext>
            </a:extLst>
          </p:cNvPr>
          <p:cNvSpPr>
            <a:spLocks noGrp="1"/>
          </p:cNvSpPr>
          <p:nvPr>
            <p:ph type="body" sz="quarter" idx="22" hasCustomPrompt="1"/>
          </p:nvPr>
        </p:nvSpPr>
        <p:spPr>
          <a:xfrm>
            <a:off x="5759136" y="2914158"/>
            <a:ext cx="1044000" cy="1044000"/>
          </a:xfrm>
          <a:prstGeom prst="ellipse">
            <a:avLst/>
          </a:prstGeom>
          <a:solidFill>
            <a:schemeClr val="bg1"/>
          </a:solidFill>
          <a:ln w="72390">
            <a:solidFill>
              <a:schemeClr val="accent1">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3</a:t>
            </a:r>
          </a:p>
        </p:txBody>
      </p:sp>
      <p:sp>
        <p:nvSpPr>
          <p:cNvPr id="92" name="Text Placeholder 7">
            <a:extLst>
              <a:ext uri="{FF2B5EF4-FFF2-40B4-BE49-F238E27FC236}">
                <a16:creationId xmlns:a16="http://schemas.microsoft.com/office/drawing/2014/main" id="{441FE3C4-7737-4EB6-9280-FAD8852FB4B8}"/>
              </a:ext>
            </a:extLst>
          </p:cNvPr>
          <p:cNvSpPr>
            <a:spLocks noGrp="1"/>
          </p:cNvSpPr>
          <p:nvPr>
            <p:ph type="body" sz="quarter" idx="44" hasCustomPrompt="1"/>
          </p:nvPr>
        </p:nvSpPr>
        <p:spPr>
          <a:xfrm>
            <a:off x="5420978" y="4073394"/>
            <a:ext cx="1726129" cy="204276"/>
          </a:xfrm>
        </p:spPr>
        <p:txBody>
          <a:bodyPr lIns="0" tIns="0" rIns="0" bIns="0">
            <a:normAutofit/>
          </a:bodyPr>
          <a:lstStyle>
            <a:lvl1pPr marL="0" indent="0" algn="ctr">
              <a:buNone/>
              <a:defRPr sz="1500" b="0" i="0">
                <a:solidFill>
                  <a:srgbClr val="571B6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3" name="Text Placeholder 7">
            <a:extLst>
              <a:ext uri="{FF2B5EF4-FFF2-40B4-BE49-F238E27FC236}">
                <a16:creationId xmlns:a16="http://schemas.microsoft.com/office/drawing/2014/main" id="{70EF49EC-F8D8-463F-B786-F2C04C33AEE7}"/>
              </a:ext>
            </a:extLst>
          </p:cNvPr>
          <p:cNvSpPr>
            <a:spLocks noGrp="1"/>
          </p:cNvSpPr>
          <p:nvPr>
            <p:ph type="body" sz="quarter" idx="45" hasCustomPrompt="1"/>
          </p:nvPr>
        </p:nvSpPr>
        <p:spPr>
          <a:xfrm>
            <a:off x="5420977"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6" name="Text Placeholder 42">
            <a:extLst>
              <a:ext uri="{FF2B5EF4-FFF2-40B4-BE49-F238E27FC236}">
                <a16:creationId xmlns:a16="http://schemas.microsoft.com/office/drawing/2014/main" id="{997AC0B1-99FC-455E-A896-3C370BB38C53}"/>
              </a:ext>
            </a:extLst>
          </p:cNvPr>
          <p:cNvSpPr>
            <a:spLocks noGrp="1"/>
          </p:cNvSpPr>
          <p:nvPr>
            <p:ph type="body" sz="quarter" idx="19" hasCustomPrompt="1"/>
          </p:nvPr>
        </p:nvSpPr>
        <p:spPr>
          <a:xfrm>
            <a:off x="4414968" y="2914158"/>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4</a:t>
            </a:r>
          </a:p>
        </p:txBody>
      </p:sp>
      <p:sp>
        <p:nvSpPr>
          <p:cNvPr id="88" name="Text Placeholder 7">
            <a:extLst>
              <a:ext uri="{FF2B5EF4-FFF2-40B4-BE49-F238E27FC236}">
                <a16:creationId xmlns:a16="http://schemas.microsoft.com/office/drawing/2014/main" id="{D66EAED5-741C-44D6-840F-C90C1AF74A23}"/>
              </a:ext>
            </a:extLst>
          </p:cNvPr>
          <p:cNvSpPr>
            <a:spLocks noGrp="1"/>
          </p:cNvSpPr>
          <p:nvPr>
            <p:ph type="body" sz="quarter" idx="40" hasCustomPrompt="1"/>
          </p:nvPr>
        </p:nvSpPr>
        <p:spPr>
          <a:xfrm>
            <a:off x="4071198" y="2505648"/>
            <a:ext cx="1726129" cy="204276"/>
          </a:xfrm>
        </p:spPr>
        <p:txBody>
          <a:bodyPr lIns="0" tIns="0" rIns="0" bIns="0">
            <a:normAutofit/>
          </a:bodyPr>
          <a:lstStyle>
            <a:lvl1pPr marL="0" indent="0" algn="ctr">
              <a:buNone/>
              <a:defRPr sz="1500" b="0" i="0">
                <a:solidFill>
                  <a:srgbClr val="6F006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9" name="Text Placeholder 7">
            <a:extLst>
              <a:ext uri="{FF2B5EF4-FFF2-40B4-BE49-F238E27FC236}">
                <a16:creationId xmlns:a16="http://schemas.microsoft.com/office/drawing/2014/main" id="{7887B0FE-2AB8-455F-8EC7-C8F31FEA27CC}"/>
              </a:ext>
            </a:extLst>
          </p:cNvPr>
          <p:cNvSpPr>
            <a:spLocks noGrp="1"/>
          </p:cNvSpPr>
          <p:nvPr>
            <p:ph type="body" sz="quarter" idx="41" hasCustomPrompt="1"/>
          </p:nvPr>
        </p:nvSpPr>
        <p:spPr>
          <a:xfrm>
            <a:off x="4071197"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75" name="Text Placeholder 42">
            <a:extLst>
              <a:ext uri="{FF2B5EF4-FFF2-40B4-BE49-F238E27FC236}">
                <a16:creationId xmlns:a16="http://schemas.microsoft.com/office/drawing/2014/main" id="{6F1AC56E-6618-4728-A6EA-8B021EB6BCFB}"/>
              </a:ext>
            </a:extLst>
          </p:cNvPr>
          <p:cNvSpPr>
            <a:spLocks noGrp="1"/>
          </p:cNvSpPr>
          <p:nvPr>
            <p:ph type="body" sz="quarter" idx="29" hasCustomPrompt="1"/>
          </p:nvPr>
        </p:nvSpPr>
        <p:spPr>
          <a:xfrm>
            <a:off x="2188092" y="3979528"/>
            <a:ext cx="1044000" cy="1044000"/>
          </a:xfrm>
          <a:prstGeom prst="ellipse">
            <a:avLst/>
          </a:prstGeom>
          <a:solidFill>
            <a:schemeClr val="tx2"/>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dirty="0"/>
              <a:t>20XX</a:t>
            </a:r>
            <a:endParaRPr lang="ru-RU" dirty="0"/>
          </a:p>
        </p:txBody>
      </p:sp>
      <p:sp>
        <p:nvSpPr>
          <p:cNvPr id="60" name="Text Placeholder 42">
            <a:extLst>
              <a:ext uri="{FF2B5EF4-FFF2-40B4-BE49-F238E27FC236}">
                <a16:creationId xmlns:a16="http://schemas.microsoft.com/office/drawing/2014/main" id="{DB4C9C65-90B1-4A40-BB7B-DE799076D1B1}"/>
              </a:ext>
            </a:extLst>
          </p:cNvPr>
          <p:cNvSpPr>
            <a:spLocks noGrp="1"/>
          </p:cNvSpPr>
          <p:nvPr>
            <p:ph type="body" sz="quarter" idx="23" hasCustomPrompt="1"/>
          </p:nvPr>
        </p:nvSpPr>
        <p:spPr>
          <a:xfrm>
            <a:off x="4414968" y="4970360"/>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Q1</a:t>
            </a:r>
            <a:endParaRPr lang="ru-RU" dirty="0"/>
          </a:p>
        </p:txBody>
      </p:sp>
      <p:sp>
        <p:nvSpPr>
          <p:cNvPr id="96" name="Text Placeholder 7">
            <a:extLst>
              <a:ext uri="{FF2B5EF4-FFF2-40B4-BE49-F238E27FC236}">
                <a16:creationId xmlns:a16="http://schemas.microsoft.com/office/drawing/2014/main" id="{E9ED50CB-058A-4C6B-A8E2-0536EC0E40DA}"/>
              </a:ext>
            </a:extLst>
          </p:cNvPr>
          <p:cNvSpPr>
            <a:spLocks noGrp="1"/>
          </p:cNvSpPr>
          <p:nvPr>
            <p:ph type="body" sz="quarter" idx="48" hasCustomPrompt="1"/>
          </p:nvPr>
        </p:nvSpPr>
        <p:spPr>
          <a:xfrm>
            <a:off x="4075657" y="4567759"/>
            <a:ext cx="1726129" cy="204276"/>
          </a:xfrm>
        </p:spPr>
        <p:txBody>
          <a:bodyPr lIns="0" tIns="0" rIns="0" bIns="0">
            <a:normAutofit/>
          </a:bodyPr>
          <a:lstStyle>
            <a:lvl1pPr marL="0" indent="0" algn="ctr">
              <a:buNone/>
              <a:defRPr sz="1500" b="0" i="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7" name="Text Placeholder 7">
            <a:extLst>
              <a:ext uri="{FF2B5EF4-FFF2-40B4-BE49-F238E27FC236}">
                <a16:creationId xmlns:a16="http://schemas.microsoft.com/office/drawing/2014/main" id="{04D14365-5F59-4F4F-B237-26A11A2DDDD1}"/>
              </a:ext>
            </a:extLst>
          </p:cNvPr>
          <p:cNvSpPr>
            <a:spLocks noGrp="1"/>
          </p:cNvSpPr>
          <p:nvPr>
            <p:ph type="body" sz="quarter" idx="49" hasCustomPrompt="1"/>
          </p:nvPr>
        </p:nvSpPr>
        <p:spPr>
          <a:xfrm>
            <a:off x="4075656"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63" name="Text Placeholder 42">
            <a:extLst>
              <a:ext uri="{FF2B5EF4-FFF2-40B4-BE49-F238E27FC236}">
                <a16:creationId xmlns:a16="http://schemas.microsoft.com/office/drawing/2014/main" id="{CFA7DBCF-F797-4B29-8C96-7AC1602BBC81}"/>
              </a:ext>
            </a:extLst>
          </p:cNvPr>
          <p:cNvSpPr>
            <a:spLocks noGrp="1"/>
          </p:cNvSpPr>
          <p:nvPr>
            <p:ph type="body" sz="quarter" idx="26" hasCustomPrompt="1"/>
          </p:nvPr>
        </p:nvSpPr>
        <p:spPr>
          <a:xfrm>
            <a:off x="5759136" y="4970360"/>
            <a:ext cx="1044000" cy="1044000"/>
          </a:xfrm>
          <a:prstGeom prst="ellipse">
            <a:avLst/>
          </a:prstGeom>
          <a:solidFill>
            <a:schemeClr val="bg1"/>
          </a:solidFill>
          <a:ln w="72390">
            <a:solidFill>
              <a:schemeClr val="accent3"/>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2</a:t>
            </a:r>
          </a:p>
        </p:txBody>
      </p:sp>
      <p:sp>
        <p:nvSpPr>
          <p:cNvPr id="100" name="Text Placeholder 7">
            <a:extLst>
              <a:ext uri="{FF2B5EF4-FFF2-40B4-BE49-F238E27FC236}">
                <a16:creationId xmlns:a16="http://schemas.microsoft.com/office/drawing/2014/main" id="{07524528-CBB1-40C1-A6F2-855A4D99478D}"/>
              </a:ext>
            </a:extLst>
          </p:cNvPr>
          <p:cNvSpPr>
            <a:spLocks noGrp="1"/>
          </p:cNvSpPr>
          <p:nvPr>
            <p:ph type="body" sz="quarter" idx="52" hasCustomPrompt="1"/>
          </p:nvPr>
        </p:nvSpPr>
        <p:spPr>
          <a:xfrm>
            <a:off x="5423464" y="6121335"/>
            <a:ext cx="1726129" cy="204276"/>
          </a:xfrm>
        </p:spPr>
        <p:txBody>
          <a:bodyPr lIns="0" tIns="0" rIns="0" bIns="0">
            <a:normAutofit/>
          </a:bodyPr>
          <a:lstStyle>
            <a:lvl1pPr marL="0" indent="0" algn="ctr">
              <a:buNone/>
              <a:defRPr sz="1500" b="0" i="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101" name="Text Placeholder 7">
            <a:extLst>
              <a:ext uri="{FF2B5EF4-FFF2-40B4-BE49-F238E27FC236}">
                <a16:creationId xmlns:a16="http://schemas.microsoft.com/office/drawing/2014/main" id="{41F799BD-659E-472B-98A7-7C06C2F7458C}"/>
              </a:ext>
            </a:extLst>
          </p:cNvPr>
          <p:cNvSpPr>
            <a:spLocks noGrp="1"/>
          </p:cNvSpPr>
          <p:nvPr>
            <p:ph type="body" sz="quarter" idx="53" hasCustomPrompt="1"/>
          </p:nvPr>
        </p:nvSpPr>
        <p:spPr>
          <a:xfrm>
            <a:off x="5423463"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62" name="Text Placeholder 42">
            <a:extLst>
              <a:ext uri="{FF2B5EF4-FFF2-40B4-BE49-F238E27FC236}">
                <a16:creationId xmlns:a16="http://schemas.microsoft.com/office/drawing/2014/main" id="{113ADCA9-C0A6-4FAB-A09E-4DECBD41D738}"/>
              </a:ext>
            </a:extLst>
          </p:cNvPr>
          <p:cNvSpPr>
            <a:spLocks noGrp="1"/>
          </p:cNvSpPr>
          <p:nvPr>
            <p:ph type="body" sz="quarter" idx="25" hasCustomPrompt="1"/>
          </p:nvPr>
        </p:nvSpPr>
        <p:spPr>
          <a:xfrm>
            <a:off x="7103304" y="4970360"/>
            <a:ext cx="1044000" cy="1044000"/>
          </a:xfrm>
          <a:prstGeom prst="ellipse">
            <a:avLst/>
          </a:prstGeom>
          <a:solidFill>
            <a:schemeClr val="bg1"/>
          </a:solidFill>
          <a:ln w="72390">
            <a:solidFill>
              <a:schemeClr val="accent4"/>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3</a:t>
            </a:r>
          </a:p>
        </p:txBody>
      </p:sp>
      <p:sp>
        <p:nvSpPr>
          <p:cNvPr id="98" name="Text Placeholder 7">
            <a:extLst>
              <a:ext uri="{FF2B5EF4-FFF2-40B4-BE49-F238E27FC236}">
                <a16:creationId xmlns:a16="http://schemas.microsoft.com/office/drawing/2014/main" id="{3EC66011-3B65-49CC-8886-E2CCFBFFABD7}"/>
              </a:ext>
            </a:extLst>
          </p:cNvPr>
          <p:cNvSpPr>
            <a:spLocks noGrp="1"/>
          </p:cNvSpPr>
          <p:nvPr>
            <p:ph type="body" sz="quarter" idx="50" hasCustomPrompt="1"/>
          </p:nvPr>
        </p:nvSpPr>
        <p:spPr>
          <a:xfrm>
            <a:off x="6759849" y="4567759"/>
            <a:ext cx="1726129" cy="204276"/>
          </a:xfrm>
        </p:spPr>
        <p:txBody>
          <a:bodyPr lIns="0" tIns="0" rIns="0" bIns="0">
            <a:normAutofit/>
          </a:bodyPr>
          <a:lstStyle>
            <a:lvl1pPr marL="0" indent="0" algn="ctr">
              <a:buNone/>
              <a:defRPr sz="1500" b="0" i="0">
                <a:solidFill>
                  <a:srgbClr val="E8611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9" name="Text Placeholder 7">
            <a:extLst>
              <a:ext uri="{FF2B5EF4-FFF2-40B4-BE49-F238E27FC236}">
                <a16:creationId xmlns:a16="http://schemas.microsoft.com/office/drawing/2014/main" id="{3B2B5959-E5CC-42A7-B797-463098BE6290}"/>
              </a:ext>
            </a:extLst>
          </p:cNvPr>
          <p:cNvSpPr>
            <a:spLocks noGrp="1"/>
          </p:cNvSpPr>
          <p:nvPr>
            <p:ph type="body" sz="quarter" idx="51" hasCustomPrompt="1"/>
          </p:nvPr>
        </p:nvSpPr>
        <p:spPr>
          <a:xfrm>
            <a:off x="6759848"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61" name="Text Placeholder 42">
            <a:extLst>
              <a:ext uri="{FF2B5EF4-FFF2-40B4-BE49-F238E27FC236}">
                <a16:creationId xmlns:a16="http://schemas.microsoft.com/office/drawing/2014/main" id="{91E8A179-36A3-4D0A-96E7-689F93F9B8F2}"/>
              </a:ext>
            </a:extLst>
          </p:cNvPr>
          <p:cNvSpPr>
            <a:spLocks noGrp="1"/>
          </p:cNvSpPr>
          <p:nvPr>
            <p:ph type="body" sz="quarter" idx="24" hasCustomPrompt="1"/>
          </p:nvPr>
        </p:nvSpPr>
        <p:spPr>
          <a:xfrm>
            <a:off x="8447472" y="4970360"/>
            <a:ext cx="1044000" cy="1044000"/>
          </a:xfrm>
          <a:prstGeom prst="ellipse">
            <a:avLst/>
          </a:prstGeom>
          <a:solidFill>
            <a:schemeClr val="bg1"/>
          </a:solidFill>
          <a:ln w="72390">
            <a:solidFill>
              <a:schemeClr val="accent5"/>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4</a:t>
            </a:r>
          </a:p>
        </p:txBody>
      </p:sp>
      <p:sp>
        <p:nvSpPr>
          <p:cNvPr id="102" name="Text Placeholder 7">
            <a:extLst>
              <a:ext uri="{FF2B5EF4-FFF2-40B4-BE49-F238E27FC236}">
                <a16:creationId xmlns:a16="http://schemas.microsoft.com/office/drawing/2014/main" id="{9FDC66A0-D1C5-4C83-BBEE-D079881FADA3}"/>
              </a:ext>
            </a:extLst>
          </p:cNvPr>
          <p:cNvSpPr>
            <a:spLocks noGrp="1"/>
          </p:cNvSpPr>
          <p:nvPr>
            <p:ph type="body" sz="quarter" idx="54" hasCustomPrompt="1"/>
          </p:nvPr>
        </p:nvSpPr>
        <p:spPr>
          <a:xfrm>
            <a:off x="8107656" y="6121335"/>
            <a:ext cx="1726129" cy="204276"/>
          </a:xfrm>
        </p:spPr>
        <p:txBody>
          <a:bodyPr lIns="0" tIns="0" rIns="0" bIns="0">
            <a:normAutofit/>
          </a:bodyPr>
          <a:lstStyle>
            <a:lvl1pPr marL="0" indent="0" algn="ctr">
              <a:buNone/>
              <a:defRPr sz="1500" b="0" i="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103" name="Text Placeholder 7">
            <a:extLst>
              <a:ext uri="{FF2B5EF4-FFF2-40B4-BE49-F238E27FC236}">
                <a16:creationId xmlns:a16="http://schemas.microsoft.com/office/drawing/2014/main" id="{E4E5E736-BFFC-4245-916F-586110128844}"/>
              </a:ext>
            </a:extLst>
          </p:cNvPr>
          <p:cNvSpPr>
            <a:spLocks noGrp="1"/>
          </p:cNvSpPr>
          <p:nvPr>
            <p:ph type="body" sz="quarter" idx="55" hasCustomPrompt="1"/>
          </p:nvPr>
        </p:nvSpPr>
        <p:spPr>
          <a:xfrm>
            <a:off x="8107655"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110" name="Text Placeholder 42">
            <a:extLst>
              <a:ext uri="{FF2B5EF4-FFF2-40B4-BE49-F238E27FC236}">
                <a16:creationId xmlns:a16="http://schemas.microsoft.com/office/drawing/2014/main" id="{74922A2C-30D3-4ED0-8443-C57494EB4287}"/>
              </a:ext>
            </a:extLst>
          </p:cNvPr>
          <p:cNvSpPr>
            <a:spLocks noGrp="1"/>
          </p:cNvSpPr>
          <p:nvPr>
            <p:ph type="body" sz="quarter" idx="58" hasCustomPrompt="1"/>
          </p:nvPr>
        </p:nvSpPr>
        <p:spPr>
          <a:xfrm>
            <a:off x="10293432" y="4973439"/>
            <a:ext cx="1044000" cy="1044000"/>
          </a:xfrm>
          <a:prstGeom prst="ellipse">
            <a:avLst/>
          </a:prstGeom>
          <a:solidFill>
            <a:schemeClr val="accent5"/>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dirty="0"/>
              <a:t>20XX</a:t>
            </a:r>
            <a:endParaRPr lang="ru-RU" dirty="0"/>
          </a:p>
        </p:txBody>
      </p:sp>
      <p:sp>
        <p:nvSpPr>
          <p:cNvPr id="5" name="Footer Placeholder 4">
            <a:extLst>
              <a:ext uri="{FF2B5EF4-FFF2-40B4-BE49-F238E27FC236}">
                <a16:creationId xmlns:a16="http://schemas.microsoft.com/office/drawing/2014/main" id="{4953E081-530B-464A-B47C-C858A60EB2EA}"/>
              </a:ext>
            </a:extLst>
          </p:cNvPr>
          <p:cNvSpPr>
            <a:spLocks noGrp="1"/>
          </p:cNvSpPr>
          <p:nvPr>
            <p:ph type="ftr" sz="quarter" idx="11"/>
          </p:nvPr>
        </p:nvSpPr>
        <p:spPr/>
        <p:txBody>
          <a:bodyPr/>
          <a:lstStyle/>
          <a:p>
            <a:r>
              <a:rPr lang="en-US" dirty="0"/>
              <a:t>ADD A FOOTER</a:t>
            </a:r>
            <a:endParaRPr lang="ru-RU" dirty="0"/>
          </a:p>
        </p:txBody>
      </p:sp>
      <p:sp>
        <p:nvSpPr>
          <p:cNvPr id="4" name="Date Placeholder 3">
            <a:extLst>
              <a:ext uri="{FF2B5EF4-FFF2-40B4-BE49-F238E27FC236}">
                <a16:creationId xmlns:a16="http://schemas.microsoft.com/office/drawing/2014/main" id="{7C0373A1-F9A6-4E7C-A04F-22454F3A60CF}"/>
              </a:ext>
            </a:extLst>
          </p:cNvPr>
          <p:cNvSpPr>
            <a:spLocks noGrp="1"/>
          </p:cNvSpPr>
          <p:nvPr>
            <p:ph type="dt" sz="half" idx="10"/>
          </p:nvPr>
        </p:nvSpPr>
        <p:spPr>
          <a:xfrm>
            <a:off x="9005888" y="550858"/>
            <a:ext cx="2743200" cy="176716"/>
          </a:xfrm>
          <a:prstGeom prst="rect">
            <a:avLst/>
          </a:prstGeom>
        </p:spPr>
        <p:txBody>
          <a:bodyPr/>
          <a:lstStyle/>
          <a:p>
            <a:fld id="{F0BF70C0-85C8-4782-A2DC-740B0F58DBF8}" type="datetime1">
              <a:rPr lang="ru-RU" smtClean="0"/>
              <a:t>07.05.2019</a:t>
            </a:fld>
            <a:endParaRPr lang="ru-RU"/>
          </a:p>
        </p:txBody>
      </p:sp>
      <p:sp>
        <p:nvSpPr>
          <p:cNvPr id="6" name="Slide Number Placeholder 5">
            <a:extLst>
              <a:ext uri="{FF2B5EF4-FFF2-40B4-BE49-F238E27FC236}">
                <a16:creationId xmlns:a16="http://schemas.microsoft.com/office/drawing/2014/main" id="{B09BF57F-FEA7-4D09-AA29-F32AA5577A04}"/>
              </a:ext>
            </a:extLst>
          </p:cNvPr>
          <p:cNvSpPr>
            <a:spLocks noGrp="1"/>
          </p:cNvSpPr>
          <p:nvPr>
            <p:ph type="sldNum" sz="quarter" idx="12"/>
          </p:nvPr>
        </p:nvSpPr>
        <p:spPr/>
        <p:txBody>
          <a:bodyPr/>
          <a:lstStyle/>
          <a:p>
            <a:fld id="{93C1428B-5ACF-4E79-A091-05E2328DA75D}" type="slidenum">
              <a:rPr lang="ru-RU" smtClean="0"/>
              <a:t>‹#›</a:t>
            </a:fld>
            <a:endParaRPr lang="ru-RU"/>
          </a:p>
        </p:txBody>
      </p:sp>
    </p:spTree>
    <p:extLst>
      <p:ext uri="{BB962C8B-B14F-4D97-AF65-F5344CB8AC3E}">
        <p14:creationId xmlns:p14="http://schemas.microsoft.com/office/powerpoint/2010/main" val="3031363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 id="2147483756" r:id="rId28"/>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AC5166-4796-40D2-A50C-05DACE2C6C35}"/>
              </a:ext>
            </a:extLst>
          </p:cNvPr>
          <p:cNvSpPr>
            <a:spLocks noGrp="1"/>
          </p:cNvSpPr>
          <p:nvPr>
            <p:ph type="title"/>
          </p:nvPr>
        </p:nvSpPr>
        <p:spPr>
          <a:xfrm>
            <a:off x="838200" y="1292588"/>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AD836682-CE55-4994-889B-5D188C3E4F73}"/>
              </a:ext>
            </a:extLst>
          </p:cNvPr>
          <p:cNvSpPr>
            <a:spLocks noGrp="1"/>
          </p:cNvSpPr>
          <p:nvPr>
            <p:ph type="body" idx="1"/>
          </p:nvPr>
        </p:nvSpPr>
        <p:spPr>
          <a:xfrm>
            <a:off x="838200" y="2753088"/>
            <a:ext cx="10515600" cy="234142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F31F9231-8DF4-411E-8324-453AB042A01C}"/>
              </a:ext>
            </a:extLst>
          </p:cNvPr>
          <p:cNvSpPr>
            <a:spLocks noGrp="1"/>
          </p:cNvSpPr>
          <p:nvPr>
            <p:ph type="dt" sz="half" idx="2"/>
          </p:nvPr>
        </p:nvSpPr>
        <p:spPr>
          <a:xfrm>
            <a:off x="9005888" y="577752"/>
            <a:ext cx="2743200" cy="176716"/>
          </a:xfrm>
          <a:prstGeom prst="rect">
            <a:avLst/>
          </a:prstGeom>
        </p:spPr>
        <p:txBody>
          <a:bodyPr vert="horz" lIns="0" tIns="0" rIns="0" bIns="0" rtlCol="0" anchor="t" anchorCtr="0"/>
          <a:lstStyle>
            <a:lvl1pPr algn="r">
              <a:defRPr sz="900" i="1">
                <a:solidFill>
                  <a:srgbClr val="454D55"/>
                </a:solidFill>
              </a:defRPr>
            </a:lvl1pPr>
          </a:lstStyle>
          <a:p>
            <a:fld id="{8BF4B2BE-5503-4E92-A98A-CA19FA0A1E48}" type="datetime1">
              <a:rPr lang="ru-RU" smtClean="0"/>
              <a:pPr/>
              <a:t>07.05.2019</a:t>
            </a:fld>
            <a:endParaRPr lang="ru-RU"/>
          </a:p>
        </p:txBody>
      </p:sp>
      <p:sp>
        <p:nvSpPr>
          <p:cNvPr id="5" name="Footer Placeholder 4">
            <a:extLst>
              <a:ext uri="{FF2B5EF4-FFF2-40B4-BE49-F238E27FC236}">
                <a16:creationId xmlns:a16="http://schemas.microsoft.com/office/drawing/2014/main" id="{C30475F0-EE3A-4617-AFAB-40BF7C148786}"/>
              </a:ext>
            </a:extLst>
          </p:cNvPr>
          <p:cNvSpPr>
            <a:spLocks noGrp="1"/>
          </p:cNvSpPr>
          <p:nvPr>
            <p:ph type="ftr" sz="quarter" idx="3"/>
          </p:nvPr>
        </p:nvSpPr>
        <p:spPr>
          <a:xfrm>
            <a:off x="9005888" y="392469"/>
            <a:ext cx="2743200" cy="176715"/>
          </a:xfrm>
          <a:prstGeom prst="rect">
            <a:avLst/>
          </a:prstGeom>
        </p:spPr>
        <p:txBody>
          <a:bodyPr vert="horz" lIns="0" tIns="0" rIns="0" bIns="0" rtlCol="0" anchor="b" anchorCtr="0"/>
          <a:lstStyle>
            <a:lvl1pPr algn="r">
              <a:defRPr sz="900" i="1">
                <a:solidFill>
                  <a:srgbClr val="454D55"/>
                </a:solidFill>
              </a:defRPr>
            </a:lvl1pPr>
          </a:lstStyle>
          <a:p>
            <a:r>
              <a:rPr lang="en-US"/>
              <a:t>ADD A FOOTER</a:t>
            </a:r>
            <a:endParaRPr lang="ru-RU" dirty="0"/>
          </a:p>
        </p:txBody>
      </p:sp>
      <p:sp>
        <p:nvSpPr>
          <p:cNvPr id="6" name="Slide Number Placeholder 5">
            <a:extLst>
              <a:ext uri="{FF2B5EF4-FFF2-40B4-BE49-F238E27FC236}">
                <a16:creationId xmlns:a16="http://schemas.microsoft.com/office/drawing/2014/main" id="{8AA07E7D-9F5C-43AC-A03A-432F6CB44929}"/>
              </a:ext>
            </a:extLst>
          </p:cNvPr>
          <p:cNvSpPr>
            <a:spLocks noGrp="1"/>
          </p:cNvSpPr>
          <p:nvPr>
            <p:ph type="sldNum" sz="quarter" idx="4"/>
          </p:nvPr>
        </p:nvSpPr>
        <p:spPr>
          <a:xfrm>
            <a:off x="442913" y="392470"/>
            <a:ext cx="395287" cy="176715"/>
          </a:xfrm>
          <a:prstGeom prst="rect">
            <a:avLst/>
          </a:prstGeom>
        </p:spPr>
        <p:txBody>
          <a:bodyPr vert="horz" lIns="0" tIns="0" rIns="0" bIns="0" rtlCol="0" anchor="b" anchorCtr="0"/>
          <a:lstStyle>
            <a:lvl1pPr algn="l">
              <a:defRPr sz="900" i="1">
                <a:solidFill>
                  <a:srgbClr val="454D55"/>
                </a:solidFill>
              </a:defRPr>
            </a:lvl1pPr>
          </a:lstStyle>
          <a:p>
            <a:fld id="{93C1428B-5ACF-4E79-A091-05E2328DA75D}" type="slidenum">
              <a:rPr lang="ru-RU" smtClean="0"/>
              <a:pPr/>
              <a:t>‹#›</a:t>
            </a:fld>
            <a:endParaRPr lang="ru-RU"/>
          </a:p>
        </p:txBody>
      </p:sp>
    </p:spTree>
    <p:extLst>
      <p:ext uri="{BB962C8B-B14F-4D97-AF65-F5344CB8AC3E}">
        <p14:creationId xmlns:p14="http://schemas.microsoft.com/office/powerpoint/2010/main" val="1274183252"/>
      </p:ext>
    </p:extLst>
  </p:cSld>
  <p:clrMap bg1="lt1" tx1="dk1" bg2="lt2" tx2="dk2" accent1="accent1" accent2="accent2" accent3="accent3" accent4="accent4" accent5="accent5" accent6="accent6" hlink="hlink" folHlink="folHlink"/>
  <p:sldLayoutIdLst>
    <p:sldLayoutId id="2147483755" r:id="rId1"/>
  </p:sldLayoutIdLst>
  <p:hf hdr="0"/>
  <p:txStyles>
    <p:titleStyle>
      <a:lvl1pPr algn="l" defTabSz="914400"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p15:clr>
            <a:srgbClr val="F26B43"/>
          </p15:clr>
        </p15:guide>
        <p15:guide id="2" pos="279">
          <p15:clr>
            <a:srgbClr val="F26B43"/>
          </p15:clr>
        </p15:guide>
        <p15:guide id="3" pos="7401">
          <p15:clr>
            <a:srgbClr val="F26B43"/>
          </p15:clr>
        </p15:guide>
        <p15:guide id="4" orient="horz" pos="404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2A7554-1BEB-4851-BEC7-6C2514F1F503}"/>
              </a:ext>
            </a:extLst>
          </p:cNvPr>
          <p:cNvSpPr>
            <a:spLocks noGrp="1"/>
          </p:cNvSpPr>
          <p:nvPr>
            <p:ph type="pic" sz="quarter" idx="14"/>
          </p:nvPr>
        </p:nvSpPr>
        <p:spPr>
          <a:xfrm>
            <a:off x="0" y="0"/>
            <a:ext cx="12192000" cy="6858000"/>
          </a:xfrm>
        </p:spPr>
      </p:sp>
      <p:pic>
        <p:nvPicPr>
          <p:cNvPr id="18" name="Picture 17">
            <a:extLst>
              <a:ext uri="{FF2B5EF4-FFF2-40B4-BE49-F238E27FC236}">
                <a16:creationId xmlns:a16="http://schemas.microsoft.com/office/drawing/2014/main" id="{9F4239C3-8264-4E21-A1AD-1FBDFF876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31016" y="27494"/>
            <a:ext cx="12192000" cy="6858000"/>
          </a:xfrm>
          <a:prstGeom prst="rect">
            <a:avLst/>
          </a:prstGeom>
          <a:solidFill>
            <a:schemeClr val="accent6">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1655523" y="1493977"/>
            <a:ext cx="10473429" cy="1278092"/>
          </a:xfrm>
        </p:spPr>
        <p:txBody>
          <a:bodyPr/>
          <a:lstStyle/>
          <a:p>
            <a:r>
              <a:rPr lang="en-US" sz="7200" dirty="0"/>
              <a:t>Final Presentation</a:t>
            </a: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a:p>
        </p:txBody>
      </p:sp>
      <p:sp>
        <p:nvSpPr>
          <p:cNvPr id="22" name="Freeform: Shape 21">
            <a:extLst>
              <a:ext uri="{FF2B5EF4-FFF2-40B4-BE49-F238E27FC236}">
                <a16:creationId xmlns:a16="http://schemas.microsoft.com/office/drawing/2014/main" id="{A2F898BB-4085-4F65-842B-C8BD0B58BEA6}"/>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23" name="Rectangle 22">
            <a:extLst>
              <a:ext uri="{FF2B5EF4-FFF2-40B4-BE49-F238E27FC236}">
                <a16:creationId xmlns:a16="http://schemas.microsoft.com/office/drawing/2014/main" id="{D987C84B-15C4-4F01-A6F9-FDA8187EE24E}"/>
              </a:ext>
            </a:extLst>
          </p:cNvPr>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a:gradFill>
                  <a:gsLst>
                    <a:gs pos="0">
                      <a:srgbClr val="75D1FF">
                        <a:lumMod val="5000"/>
                        <a:lumOff val="95000"/>
                      </a:srgbClr>
                    </a:gs>
                    <a:gs pos="100000">
                      <a:srgbClr val="FFFFFF"/>
                    </a:gs>
                  </a:gsLst>
                  <a:lin ang="5400000" scaled="1"/>
                </a:gradFill>
              </a:rPr>
              <a:t>VipraHub</a:t>
            </a:r>
          </a:p>
        </p:txBody>
      </p:sp>
    </p:spTree>
    <p:extLst>
      <p:ext uri="{BB962C8B-B14F-4D97-AF65-F5344CB8AC3E}">
        <p14:creationId xmlns:p14="http://schemas.microsoft.com/office/powerpoint/2010/main" val="18038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650" fill="hold"/>
                                        <p:tgtEl>
                                          <p:spTgt spid="23"/>
                                        </p:tgtEl>
                                        <p:attrNameLst>
                                          <p:attrName>ppt_x</p:attrName>
                                        </p:attrNameLst>
                                      </p:cBhvr>
                                      <p:tavLst>
                                        <p:tav tm="0">
                                          <p:val>
                                            <p:strVal val="#ppt_x"/>
                                          </p:val>
                                        </p:tav>
                                        <p:tav tm="100000">
                                          <p:val>
                                            <p:strVal val="#ppt_x"/>
                                          </p:val>
                                        </p:tav>
                                      </p:tavLst>
                                    </p:anim>
                                    <p:anim calcmode="lin" valueType="num">
                                      <p:cBhvr additive="base">
                                        <p:cTn id="60" dur="65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22" grpId="0" animBg="1"/>
      <p:bldP spid="2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FF9938CE-DC3A-4CEE-B641-8AA0C1B574CC}"/>
              </a:ext>
            </a:extLst>
          </p:cNvPr>
          <p:cNvPicPr>
            <a:picLocks noChangeAspect="1"/>
          </p:cNvPicPr>
          <p:nvPr/>
        </p:nvPicPr>
        <p:blipFill>
          <a:blip r:embed="rId3"/>
          <a:stretch>
            <a:fillRect/>
          </a:stretch>
        </p:blipFill>
        <p:spPr>
          <a:xfrm>
            <a:off x="0" y="3347"/>
            <a:ext cx="12192000" cy="6854653"/>
          </a:xfrm>
          <a:prstGeom prst="rect">
            <a:avLst/>
          </a:prstGeom>
        </p:spPr>
      </p:pic>
    </p:spTree>
    <p:extLst>
      <p:ext uri="{BB962C8B-B14F-4D97-AF65-F5344CB8AC3E}">
        <p14:creationId xmlns:p14="http://schemas.microsoft.com/office/powerpoint/2010/main" val="21583282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ABD0F500-F6F0-4D60-A848-9D23866B862D}"/>
              </a:ext>
            </a:extLst>
          </p:cNvPr>
          <p:cNvPicPr>
            <a:picLocks noChangeAspect="1"/>
          </p:cNvPicPr>
          <p:nvPr/>
        </p:nvPicPr>
        <p:blipFill>
          <a:blip r:embed="rId3"/>
          <a:stretch>
            <a:fillRect/>
          </a:stretch>
        </p:blipFill>
        <p:spPr>
          <a:xfrm>
            <a:off x="0" y="3347"/>
            <a:ext cx="12192000" cy="6854653"/>
          </a:xfrm>
          <a:prstGeom prst="rect">
            <a:avLst/>
          </a:prstGeom>
        </p:spPr>
      </p:pic>
    </p:spTree>
    <p:extLst>
      <p:ext uri="{BB962C8B-B14F-4D97-AF65-F5344CB8AC3E}">
        <p14:creationId xmlns:p14="http://schemas.microsoft.com/office/powerpoint/2010/main" val="23535941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2A7554-1BEB-4851-BEC7-6C2514F1F503}"/>
              </a:ext>
            </a:extLst>
          </p:cNvPr>
          <p:cNvSpPr>
            <a:spLocks noGrp="1"/>
          </p:cNvSpPr>
          <p:nvPr>
            <p:ph type="pic" sz="quarter" idx="14"/>
          </p:nvPr>
        </p:nvSpPr>
        <p:spPr>
          <a:xfrm>
            <a:off x="0" y="0"/>
            <a:ext cx="12192000" cy="6858000"/>
          </a:xfrm>
        </p:spPr>
      </p:sp>
      <p:pic>
        <p:nvPicPr>
          <p:cNvPr id="18" name="Picture 17">
            <a:extLst>
              <a:ext uri="{FF2B5EF4-FFF2-40B4-BE49-F238E27FC236}">
                <a16:creationId xmlns:a16="http://schemas.microsoft.com/office/drawing/2014/main" id="{9F4239C3-8264-4E21-A1AD-1FBDFF876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31016" y="27494"/>
            <a:ext cx="12192000" cy="6858000"/>
          </a:xfrm>
          <a:prstGeom prst="rect">
            <a:avLst/>
          </a:prstGeom>
          <a:solidFill>
            <a:schemeClr val="accent6">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8800" b="1" i="0" u="none" strike="noStrike" kern="1200" cap="none" spc="-300" normalizeH="0" baseline="0" noProof="0" dirty="0">
              <a:ln>
                <a:noFill/>
              </a:ln>
              <a:gradFill>
                <a:gsLst>
                  <a:gs pos="0">
                    <a:srgbClr val="75D1FF">
                      <a:lumMod val="5000"/>
                      <a:lumOff val="95000"/>
                    </a:srgbClr>
                  </a:gs>
                  <a:gs pos="100000">
                    <a:srgbClr val="000000"/>
                  </a:gs>
                </a:gsLst>
                <a:lin ang="5400000" scaled="1"/>
              </a:gradFill>
              <a:effectLst/>
              <a:uLnTx/>
              <a:uFillTx/>
              <a:latin typeface="Segoe UI"/>
              <a:ea typeface="+mn-ea"/>
              <a:cs typeface="Segoe UI Semilight" panose="020B0402040204020203" pitchFamily="34" charset="0"/>
            </a:endParaRPr>
          </a:p>
        </p:txBody>
      </p:sp>
      <p:sp>
        <p:nvSpPr>
          <p:cNvPr id="7" name="Title 6"/>
          <p:cNvSpPr>
            <a:spLocks noGrp="1"/>
          </p:cNvSpPr>
          <p:nvPr>
            <p:ph type="ctrTitle"/>
          </p:nvPr>
        </p:nvSpPr>
        <p:spPr>
          <a:xfrm>
            <a:off x="4429529" y="1588258"/>
            <a:ext cx="3332942" cy="1089529"/>
          </a:xfrm>
        </p:spPr>
        <p:txBody>
          <a:bodyPr/>
          <a:lstStyle/>
          <a:p>
            <a:r>
              <a:rPr lang="en-US" sz="7200" dirty="0"/>
              <a:t>Demo</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200" b="0" i="0" u="none" strike="noStrike" kern="1200" cap="none" spc="0" normalizeH="0" baseline="0" noProof="0" smtClean="0">
                <a:ln>
                  <a:noFill/>
                </a:ln>
                <a:solidFill>
                  <a:srgbClr val="00B0F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00B0F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A2F898BB-4085-4F65-842B-C8BD0B58BEA6}"/>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D987C84B-15C4-4F01-A6F9-FDA8187EE24E}"/>
              </a:ext>
            </a:extLst>
          </p:cNvPr>
          <p:cNvSpPr/>
          <p:nvPr/>
        </p:nvSpPr>
        <p:spPr>
          <a:xfrm flipH="1">
            <a:off x="7853964" y="4060847"/>
            <a:ext cx="3333009" cy="10895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2800" dirty="0">
                <a:gradFill>
                  <a:gsLst>
                    <a:gs pos="0">
                      <a:srgbClr val="75D1FF">
                        <a:lumMod val="5000"/>
                        <a:lumOff val="95000"/>
                      </a:srgbClr>
                    </a:gs>
                    <a:gs pos="100000">
                      <a:srgbClr val="FFFFFF"/>
                    </a:gs>
                  </a:gsLst>
                  <a:lin ang="5400000" scaled="1"/>
                </a:gradFill>
                <a:latin typeface="Segoe UI"/>
              </a:rPr>
              <a:t>Application- VipraHub</a:t>
            </a:r>
            <a:endParaRPr kumimoji="0" lang="en-US" sz="2800" b="0" i="0" u="none" strike="noStrike" kern="1200" cap="none" spc="0" normalizeH="0" baseline="0" noProof="0" dirty="0">
              <a:ln>
                <a:noFill/>
              </a:ln>
              <a:gradFill>
                <a:gsLst>
                  <a:gs pos="0">
                    <a:srgbClr val="75D1FF">
                      <a:lumMod val="5000"/>
                      <a:lumOff val="95000"/>
                    </a:srgbClr>
                  </a:gs>
                  <a:gs pos="100000">
                    <a:srgbClr val="FFFFFF"/>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1944557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650" fill="hold"/>
                                        <p:tgtEl>
                                          <p:spTgt spid="23"/>
                                        </p:tgtEl>
                                        <p:attrNameLst>
                                          <p:attrName>ppt_x</p:attrName>
                                        </p:attrNameLst>
                                      </p:cBhvr>
                                      <p:tavLst>
                                        <p:tav tm="0">
                                          <p:val>
                                            <p:strVal val="#ppt_x"/>
                                          </p:val>
                                        </p:tav>
                                        <p:tav tm="100000">
                                          <p:val>
                                            <p:strVal val="#ppt_x"/>
                                          </p:val>
                                        </p:tav>
                                      </p:tavLst>
                                    </p:anim>
                                    <p:anim calcmode="lin" valueType="num">
                                      <p:cBhvr additive="base">
                                        <p:cTn id="60" dur="65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22"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56ABD361-AFFD-4B28-9B16-97249DDF20CF}"/>
              </a:ext>
            </a:extLst>
          </p:cNvPr>
          <p:cNvPicPr>
            <a:picLocks noChangeAspect="1"/>
          </p:cNvPicPr>
          <p:nvPr/>
        </p:nvPicPr>
        <p:blipFill rotWithShape="1">
          <a:blip r:embed="rId3">
            <a:extLst>
              <a:ext uri="{28A0092B-C50C-407E-A947-70E740481C1C}">
                <a14:useLocalDpi xmlns:a14="http://schemas.microsoft.com/office/drawing/2010/main" val="0"/>
              </a:ext>
            </a:extLst>
          </a:blip>
          <a:srcRect b="4562"/>
          <a:stretch/>
        </p:blipFill>
        <p:spPr>
          <a:xfrm>
            <a:off x="0" y="1674"/>
            <a:ext cx="12192000" cy="6856326"/>
          </a:xfrm>
          <a:prstGeom prst="rect">
            <a:avLst/>
          </a:prstGeom>
        </p:spPr>
      </p:pic>
    </p:spTree>
    <p:extLst>
      <p:ext uri="{BB962C8B-B14F-4D97-AF65-F5344CB8AC3E}">
        <p14:creationId xmlns:p14="http://schemas.microsoft.com/office/powerpoint/2010/main" val="16096485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urtains"/>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768CEB8-58D5-48E1-938A-9C2B42EA142E}"/>
              </a:ext>
            </a:extLst>
          </p:cNvPr>
          <p:cNvPicPr>
            <a:picLocks noChangeAspect="1"/>
          </p:cNvPicPr>
          <p:nvPr/>
        </p:nvPicPr>
        <p:blipFill rotWithShape="1">
          <a:blip r:embed="rId3">
            <a:extLst>
              <a:ext uri="{28A0092B-C50C-407E-A947-70E740481C1C}">
                <a14:useLocalDpi xmlns:a14="http://schemas.microsoft.com/office/drawing/2010/main" val="0"/>
              </a:ext>
            </a:extLst>
          </a:blip>
          <a:srcRect b="4769"/>
          <a:stretch/>
        </p:blipFill>
        <p:spPr>
          <a:xfrm>
            <a:off x="0" y="1673"/>
            <a:ext cx="12192000" cy="6856327"/>
          </a:xfrm>
          <a:prstGeom prst="rect">
            <a:avLst/>
          </a:prstGeom>
        </p:spPr>
      </p:pic>
    </p:spTree>
    <p:extLst>
      <p:ext uri="{BB962C8B-B14F-4D97-AF65-F5344CB8AC3E}">
        <p14:creationId xmlns:p14="http://schemas.microsoft.com/office/powerpoint/2010/main" val="3481137246"/>
      </p:ext>
    </p:extLst>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A3B579B-920C-47B5-A021-DBD0D469CB53}"/>
              </a:ext>
            </a:extLst>
          </p:cNvPr>
          <p:cNvPicPr>
            <a:picLocks noChangeAspect="1"/>
          </p:cNvPicPr>
          <p:nvPr/>
        </p:nvPicPr>
        <p:blipFill rotWithShape="1">
          <a:blip r:embed="rId3">
            <a:extLst>
              <a:ext uri="{28A0092B-C50C-407E-A947-70E740481C1C}">
                <a14:useLocalDpi xmlns:a14="http://schemas.microsoft.com/office/drawing/2010/main" val="0"/>
              </a:ext>
            </a:extLst>
          </a:blip>
          <a:srcRect b="4978"/>
          <a:stretch/>
        </p:blipFill>
        <p:spPr>
          <a:xfrm>
            <a:off x="0" y="1673"/>
            <a:ext cx="12192000" cy="6856327"/>
          </a:xfrm>
          <a:prstGeom prst="rect">
            <a:avLst/>
          </a:prstGeom>
        </p:spPr>
      </p:pic>
    </p:spTree>
    <p:extLst>
      <p:ext uri="{BB962C8B-B14F-4D97-AF65-F5344CB8AC3E}">
        <p14:creationId xmlns:p14="http://schemas.microsoft.com/office/powerpoint/2010/main" val="1999830105"/>
      </p:ext>
    </p:extLst>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8E7EFE30-DA14-4184-835D-EBD2036E7048}"/>
              </a:ext>
            </a:extLst>
          </p:cNvPr>
          <p:cNvPicPr>
            <a:picLocks noChangeAspect="1"/>
          </p:cNvPicPr>
          <p:nvPr/>
        </p:nvPicPr>
        <p:blipFill rotWithShape="1">
          <a:blip r:embed="rId3">
            <a:extLst>
              <a:ext uri="{28A0092B-C50C-407E-A947-70E740481C1C}">
                <a14:useLocalDpi xmlns:a14="http://schemas.microsoft.com/office/drawing/2010/main" val="0"/>
              </a:ext>
            </a:extLst>
          </a:blip>
          <a:srcRect b="6437"/>
          <a:stretch/>
        </p:blipFill>
        <p:spPr>
          <a:xfrm>
            <a:off x="0" y="1673"/>
            <a:ext cx="12192000" cy="6856327"/>
          </a:xfrm>
          <a:prstGeom prst="rect">
            <a:avLst/>
          </a:prstGeom>
        </p:spPr>
      </p:pic>
    </p:spTree>
    <p:extLst>
      <p:ext uri="{BB962C8B-B14F-4D97-AF65-F5344CB8AC3E}">
        <p14:creationId xmlns:p14="http://schemas.microsoft.com/office/powerpoint/2010/main" val="4244315438"/>
      </p:ext>
    </p:extLst>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216FD767-6F48-4ABD-B00C-3C9645233C46}"/>
              </a:ext>
            </a:extLst>
          </p:cNvPr>
          <p:cNvPicPr>
            <a:picLocks noChangeAspect="1"/>
          </p:cNvPicPr>
          <p:nvPr/>
        </p:nvPicPr>
        <p:blipFill rotWithShape="1">
          <a:blip r:embed="rId3">
            <a:extLst>
              <a:ext uri="{28A0092B-C50C-407E-A947-70E740481C1C}">
                <a14:useLocalDpi xmlns:a14="http://schemas.microsoft.com/office/drawing/2010/main" val="0"/>
              </a:ext>
            </a:extLst>
          </a:blip>
          <a:srcRect b="5603"/>
          <a:stretch/>
        </p:blipFill>
        <p:spPr>
          <a:xfrm>
            <a:off x="0" y="1673"/>
            <a:ext cx="12192000" cy="6856327"/>
          </a:xfrm>
          <a:prstGeom prst="rect">
            <a:avLst/>
          </a:prstGeom>
        </p:spPr>
      </p:pic>
    </p:spTree>
    <p:extLst>
      <p:ext uri="{BB962C8B-B14F-4D97-AF65-F5344CB8AC3E}">
        <p14:creationId xmlns:p14="http://schemas.microsoft.com/office/powerpoint/2010/main" val="33699640"/>
      </p:ext>
    </p:extLst>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979E209-18BE-4952-8CD6-0E61809D9312}"/>
              </a:ext>
            </a:extLst>
          </p:cNvPr>
          <p:cNvPicPr>
            <a:picLocks noChangeAspect="1"/>
          </p:cNvPicPr>
          <p:nvPr/>
        </p:nvPicPr>
        <p:blipFill rotWithShape="1">
          <a:blip r:embed="rId3">
            <a:extLst>
              <a:ext uri="{28A0092B-C50C-407E-A947-70E740481C1C}">
                <a14:useLocalDpi xmlns:a14="http://schemas.microsoft.com/office/drawing/2010/main" val="0"/>
              </a:ext>
            </a:extLst>
          </a:blip>
          <a:srcRect b="5186"/>
          <a:stretch/>
        </p:blipFill>
        <p:spPr>
          <a:xfrm>
            <a:off x="0" y="1674"/>
            <a:ext cx="12192000" cy="6856326"/>
          </a:xfrm>
          <a:prstGeom prst="rect">
            <a:avLst/>
          </a:prstGeom>
        </p:spPr>
      </p:pic>
    </p:spTree>
    <p:extLst>
      <p:ext uri="{BB962C8B-B14F-4D97-AF65-F5344CB8AC3E}">
        <p14:creationId xmlns:p14="http://schemas.microsoft.com/office/powerpoint/2010/main" val="4191426953"/>
      </p:ext>
    </p:extLst>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6EB1E495-B775-4990-AB42-E0C4EBAAE8BC}"/>
              </a:ext>
            </a:extLst>
          </p:cNvPr>
          <p:cNvPicPr>
            <a:picLocks noChangeAspect="1"/>
          </p:cNvPicPr>
          <p:nvPr/>
        </p:nvPicPr>
        <p:blipFill rotWithShape="1">
          <a:blip r:embed="rId3">
            <a:extLst>
              <a:ext uri="{28A0092B-C50C-407E-A947-70E740481C1C}">
                <a14:useLocalDpi xmlns:a14="http://schemas.microsoft.com/office/drawing/2010/main" val="0"/>
              </a:ext>
            </a:extLst>
          </a:blip>
          <a:srcRect b="4352"/>
          <a:stretch/>
        </p:blipFill>
        <p:spPr>
          <a:xfrm>
            <a:off x="0" y="1674"/>
            <a:ext cx="12192000" cy="6856326"/>
          </a:xfrm>
          <a:prstGeom prst="rect">
            <a:avLst/>
          </a:prstGeom>
        </p:spPr>
      </p:pic>
    </p:spTree>
    <p:extLst>
      <p:ext uri="{BB962C8B-B14F-4D97-AF65-F5344CB8AC3E}">
        <p14:creationId xmlns:p14="http://schemas.microsoft.com/office/powerpoint/2010/main" val="3947727359"/>
      </p:ext>
    </p:extLst>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2</a:t>
            </a:fld>
            <a:endParaRPr lang="en-US"/>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6" name="Text Placeholder 17">
            <a:extLst>
              <a:ext uri="{FF2B5EF4-FFF2-40B4-BE49-F238E27FC236}">
                <a16:creationId xmlns:a16="http://schemas.microsoft.com/office/drawing/2014/main" id="{5531CDD3-FD79-4462-A30A-CAB585F51241}"/>
              </a:ext>
            </a:extLst>
          </p:cNvPr>
          <p:cNvSpPr txBox="1">
            <a:spLocks/>
          </p:cNvSpPr>
          <p:nvPr/>
        </p:nvSpPr>
        <p:spPr>
          <a:xfrm>
            <a:off x="499431" y="2189204"/>
            <a:ext cx="11430866" cy="2197525"/>
          </a:xfrm>
          <a:prstGeom prst="rect">
            <a:avLst/>
          </a:prstGeom>
        </p:spPr>
        <p:txBody>
          <a:bodyPr vert="horz" wrap="square" lIns="91440" tIns="45720" rIns="91440" bIns="45720" rtlCol="0" anchor="ctr">
            <a:spAutoFit/>
          </a:bodyPr>
          <a:lstStyle>
            <a:lvl1pPr marL="231775" indent="-231775" algn="l" defTabSz="914400" rtl="0" eaLnBrk="1" latinLnBrk="0" hangingPunct="1">
              <a:lnSpc>
                <a:spcPct val="90000"/>
              </a:lnSpc>
              <a:spcBef>
                <a:spcPts val="0"/>
              </a:spcBef>
              <a:buFont typeface="Arial" panose="020B0604020202020204" pitchFamily="34" charset="0"/>
              <a:buNone/>
              <a:defRPr sz="3600" b="0" kern="1200" baseline="0">
                <a:gradFill>
                  <a:gsLst>
                    <a:gs pos="0">
                      <a:schemeClr val="accent1">
                        <a:lumMod val="5000"/>
                        <a:lumOff val="95000"/>
                      </a:schemeClr>
                    </a:gs>
                    <a:gs pos="100000">
                      <a:schemeClr val="bg1"/>
                    </a:gs>
                  </a:gsLst>
                  <a:lin ang="5400000" scaled="1"/>
                </a:gradFill>
                <a:latin typeface="+mn-lt"/>
                <a:ea typeface="+mn-ea"/>
                <a:cs typeface="+mn-cs"/>
              </a:defRPr>
            </a:lvl1pPr>
            <a:lvl2pPr marL="109538" indent="0" algn="l" defTabSz="914400" rtl="0" eaLnBrk="1" latinLnBrk="0" hangingPunct="1">
              <a:lnSpc>
                <a:spcPct val="90000"/>
              </a:lnSpc>
              <a:spcBef>
                <a:spcPts val="0"/>
              </a:spcBef>
              <a:buFont typeface="Arial" panose="020B0604020202020204" pitchFamily="34" charset="0"/>
              <a:buNone/>
              <a:defRPr sz="3600" b="1" kern="1200">
                <a:gradFill>
                  <a:gsLst>
                    <a:gs pos="0">
                      <a:schemeClr val="accent1">
                        <a:lumMod val="5000"/>
                        <a:lumOff val="95000"/>
                      </a:schemeClr>
                    </a:gs>
                    <a:gs pos="100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t>Objective:</a:t>
            </a:r>
          </a:p>
          <a:p>
            <a:endParaRPr lang="en-US" sz="2400" dirty="0"/>
          </a:p>
          <a:p>
            <a:r>
              <a:rPr lang="en-US" sz="2400" dirty="0"/>
              <a:t>	</a:t>
            </a:r>
            <a:r>
              <a:rPr lang="en-IN" sz="2400" dirty="0"/>
              <a:t>Our objective is to design an open source application with maximum features which promote users to do reproducible research, manage all their models at one place. Moreover, this will also provide great visualization and exposure of contributor’s work. </a:t>
            </a:r>
            <a:endParaRPr lang="en-US" sz="2400" dirty="0"/>
          </a:p>
        </p:txBody>
      </p:sp>
      <p:sp>
        <p:nvSpPr>
          <p:cNvPr id="7" name="Slide Number Placeholder 65">
            <a:extLst>
              <a:ext uri="{FF2B5EF4-FFF2-40B4-BE49-F238E27FC236}">
                <a16:creationId xmlns:a16="http://schemas.microsoft.com/office/drawing/2014/main" id="{64317ABC-A561-410D-A67F-47B59EFA471A}"/>
              </a:ext>
            </a:extLst>
          </p:cNvPr>
          <p:cNvSpPr txBox="1">
            <a:spLocks/>
          </p:cNvSpPr>
          <p:nvPr/>
        </p:nvSpPr>
        <p:spPr>
          <a:xfrm>
            <a:off x="11668594" y="6484937"/>
            <a:ext cx="5234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4997E989-D798-4C62-8E93-3D2D613C2488}" type="slidenum">
              <a:rPr lang="en-US" sz="1200" smtClean="0">
                <a:solidFill>
                  <a:srgbClr val="FFFFFF"/>
                </a:solidFill>
                <a:latin typeface="Segoe UI"/>
              </a:rPr>
              <a:pPr algn="r">
                <a:defRPr/>
              </a:pPr>
              <a:t>2</a:t>
            </a:fld>
            <a:endParaRPr lang="en-US" sz="1200">
              <a:solidFill>
                <a:srgbClr val="FFFFFF"/>
              </a:solidFill>
              <a:latin typeface="Segoe UI"/>
            </a:endParaRPr>
          </a:p>
        </p:txBody>
      </p:sp>
    </p:spTree>
    <p:extLst>
      <p:ext uri="{BB962C8B-B14F-4D97-AF65-F5344CB8AC3E}">
        <p14:creationId xmlns:p14="http://schemas.microsoft.com/office/powerpoint/2010/main" val="237610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C53EA8D-15F6-4821-A07C-E56A6B7E2817}"/>
              </a:ext>
            </a:extLst>
          </p:cNvPr>
          <p:cNvPicPr>
            <a:picLocks noChangeAspect="1"/>
          </p:cNvPicPr>
          <p:nvPr/>
        </p:nvPicPr>
        <p:blipFill rotWithShape="1">
          <a:blip r:embed="rId3">
            <a:extLst>
              <a:ext uri="{28A0092B-C50C-407E-A947-70E740481C1C}">
                <a14:useLocalDpi xmlns:a14="http://schemas.microsoft.com/office/drawing/2010/main" val="0"/>
              </a:ext>
            </a:extLst>
          </a:blip>
          <a:srcRect b="5186"/>
          <a:stretch/>
        </p:blipFill>
        <p:spPr>
          <a:xfrm>
            <a:off x="0" y="1674"/>
            <a:ext cx="12192000" cy="6856326"/>
          </a:xfrm>
          <a:prstGeom prst="rect">
            <a:avLst/>
          </a:prstGeom>
        </p:spPr>
      </p:pic>
    </p:spTree>
    <p:extLst>
      <p:ext uri="{BB962C8B-B14F-4D97-AF65-F5344CB8AC3E}">
        <p14:creationId xmlns:p14="http://schemas.microsoft.com/office/powerpoint/2010/main" val="1517401285"/>
      </p:ext>
    </p:extLst>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C924AA37-A1E2-4F9C-ACD8-D609A7888B8C}"/>
              </a:ext>
            </a:extLst>
          </p:cNvPr>
          <p:cNvPicPr>
            <a:picLocks noChangeAspect="1"/>
          </p:cNvPicPr>
          <p:nvPr/>
        </p:nvPicPr>
        <p:blipFill rotWithShape="1">
          <a:blip r:embed="rId3">
            <a:extLst>
              <a:ext uri="{28A0092B-C50C-407E-A947-70E740481C1C}">
                <a14:useLocalDpi xmlns:a14="http://schemas.microsoft.com/office/drawing/2010/main" val="0"/>
              </a:ext>
            </a:extLst>
          </a:blip>
          <a:srcRect b="5186"/>
          <a:stretch/>
        </p:blipFill>
        <p:spPr>
          <a:xfrm>
            <a:off x="0" y="1674"/>
            <a:ext cx="12192000" cy="6856326"/>
          </a:xfrm>
          <a:prstGeom prst="rect">
            <a:avLst/>
          </a:prstGeom>
        </p:spPr>
      </p:pic>
    </p:spTree>
    <p:extLst>
      <p:ext uri="{BB962C8B-B14F-4D97-AF65-F5344CB8AC3E}">
        <p14:creationId xmlns:p14="http://schemas.microsoft.com/office/powerpoint/2010/main" val="283707702"/>
      </p:ext>
    </p:extLst>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A882EDFE-7648-47AA-915B-F423FA6A1C4E}"/>
              </a:ext>
            </a:extLst>
          </p:cNvPr>
          <p:cNvPicPr>
            <a:picLocks noChangeAspect="1"/>
          </p:cNvPicPr>
          <p:nvPr/>
        </p:nvPicPr>
        <p:blipFill rotWithShape="1">
          <a:blip r:embed="rId3">
            <a:extLst>
              <a:ext uri="{28A0092B-C50C-407E-A947-70E740481C1C}">
                <a14:useLocalDpi xmlns:a14="http://schemas.microsoft.com/office/drawing/2010/main" val="0"/>
              </a:ext>
            </a:extLst>
          </a:blip>
          <a:srcRect b="5811"/>
          <a:stretch/>
        </p:blipFill>
        <p:spPr>
          <a:xfrm>
            <a:off x="0" y="1673"/>
            <a:ext cx="12192000" cy="6856327"/>
          </a:xfrm>
          <a:prstGeom prst="rect">
            <a:avLst/>
          </a:prstGeom>
        </p:spPr>
      </p:pic>
    </p:spTree>
    <p:extLst>
      <p:ext uri="{BB962C8B-B14F-4D97-AF65-F5344CB8AC3E}">
        <p14:creationId xmlns:p14="http://schemas.microsoft.com/office/powerpoint/2010/main" val="2380297795"/>
      </p:ext>
    </p:extLst>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E15323D-095D-41AA-BDC0-DA67D53C8BBD}"/>
              </a:ext>
            </a:extLst>
          </p:cNvPr>
          <p:cNvPicPr>
            <a:picLocks noChangeAspect="1"/>
          </p:cNvPicPr>
          <p:nvPr/>
        </p:nvPicPr>
        <p:blipFill rotWithShape="1">
          <a:blip r:embed="rId3">
            <a:extLst>
              <a:ext uri="{28A0092B-C50C-407E-A947-70E740481C1C}">
                <a14:useLocalDpi xmlns:a14="http://schemas.microsoft.com/office/drawing/2010/main" val="0"/>
              </a:ext>
            </a:extLst>
          </a:blip>
          <a:srcRect b="4821"/>
          <a:stretch/>
        </p:blipFill>
        <p:spPr>
          <a:xfrm>
            <a:off x="0" y="0"/>
            <a:ext cx="12192000" cy="6857999"/>
          </a:xfrm>
          <a:prstGeom prst="rect">
            <a:avLst/>
          </a:prstGeom>
        </p:spPr>
      </p:pic>
    </p:spTree>
    <p:extLst>
      <p:ext uri="{BB962C8B-B14F-4D97-AF65-F5344CB8AC3E}">
        <p14:creationId xmlns:p14="http://schemas.microsoft.com/office/powerpoint/2010/main" val="4287305784"/>
      </p:ext>
    </p:extLst>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799F8AA-0948-4772-AAF1-0A159ABDEEA6}"/>
              </a:ext>
            </a:extLst>
          </p:cNvPr>
          <p:cNvPicPr>
            <a:picLocks noChangeAspect="1"/>
          </p:cNvPicPr>
          <p:nvPr/>
        </p:nvPicPr>
        <p:blipFill rotWithShape="1">
          <a:blip r:embed="rId3">
            <a:extLst>
              <a:ext uri="{28A0092B-C50C-407E-A947-70E740481C1C}">
                <a14:useLocalDpi xmlns:a14="http://schemas.microsoft.com/office/drawing/2010/main" val="0"/>
              </a:ext>
            </a:extLst>
          </a:blip>
          <a:srcRect b="5186"/>
          <a:stretch/>
        </p:blipFill>
        <p:spPr>
          <a:xfrm>
            <a:off x="0" y="1674"/>
            <a:ext cx="12192000" cy="6856326"/>
          </a:xfrm>
          <a:prstGeom prst="rect">
            <a:avLst/>
          </a:prstGeom>
        </p:spPr>
      </p:pic>
    </p:spTree>
    <p:extLst>
      <p:ext uri="{BB962C8B-B14F-4D97-AF65-F5344CB8AC3E}">
        <p14:creationId xmlns:p14="http://schemas.microsoft.com/office/powerpoint/2010/main" val="2432785407"/>
      </p:ext>
    </p:extLst>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605A041-E307-4722-8878-485B675CAF0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22480333"/>
      </p:ext>
    </p:extLst>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0477150-64F5-4FE6-881D-8020D86E992F}"/>
              </a:ext>
            </a:extLst>
          </p:cNvPr>
          <p:cNvPicPr>
            <a:picLocks noChangeAspect="1"/>
          </p:cNvPicPr>
          <p:nvPr/>
        </p:nvPicPr>
        <p:blipFill rotWithShape="1">
          <a:blip r:embed="rId3">
            <a:extLst>
              <a:ext uri="{28A0092B-C50C-407E-A947-70E740481C1C}">
                <a14:useLocalDpi xmlns:a14="http://schemas.microsoft.com/office/drawing/2010/main" val="0"/>
              </a:ext>
            </a:extLst>
          </a:blip>
          <a:srcRect b="4978"/>
          <a:stretch/>
        </p:blipFill>
        <p:spPr>
          <a:xfrm>
            <a:off x="0" y="1673"/>
            <a:ext cx="12192000" cy="6856327"/>
          </a:xfrm>
          <a:prstGeom prst="rect">
            <a:avLst/>
          </a:prstGeom>
        </p:spPr>
      </p:pic>
    </p:spTree>
    <p:extLst>
      <p:ext uri="{BB962C8B-B14F-4D97-AF65-F5344CB8AC3E}">
        <p14:creationId xmlns:p14="http://schemas.microsoft.com/office/powerpoint/2010/main" val="2055264251"/>
      </p:ext>
    </p:extLst>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9227B1B-BB22-4D50-9DF1-07634E191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65771744"/>
      </p:ext>
    </p:extLst>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4CECB2F5-CBFA-4314-8B24-FB98A547CDF2}"/>
              </a:ext>
            </a:extLst>
          </p:cNvPr>
          <p:cNvPicPr>
            <a:picLocks noChangeAspect="1"/>
          </p:cNvPicPr>
          <p:nvPr/>
        </p:nvPicPr>
        <p:blipFill rotWithShape="1">
          <a:blip r:embed="rId3">
            <a:extLst>
              <a:ext uri="{28A0092B-C50C-407E-A947-70E740481C1C}">
                <a14:useLocalDpi xmlns:a14="http://schemas.microsoft.com/office/drawing/2010/main" val="0"/>
              </a:ext>
            </a:extLst>
          </a:blip>
          <a:srcRect b="5395"/>
          <a:stretch/>
        </p:blipFill>
        <p:spPr>
          <a:xfrm>
            <a:off x="0" y="1674"/>
            <a:ext cx="12192000" cy="6856326"/>
          </a:xfrm>
          <a:prstGeom prst="rect">
            <a:avLst/>
          </a:prstGeom>
        </p:spPr>
      </p:pic>
    </p:spTree>
    <p:extLst>
      <p:ext uri="{BB962C8B-B14F-4D97-AF65-F5344CB8AC3E}">
        <p14:creationId xmlns:p14="http://schemas.microsoft.com/office/powerpoint/2010/main" val="2572172778"/>
      </p:ext>
    </p:extLst>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8B5BCE2-7B49-4EC9-822E-856F751955EF}"/>
              </a:ext>
            </a:extLst>
          </p:cNvPr>
          <p:cNvPicPr>
            <a:picLocks noChangeAspect="1"/>
          </p:cNvPicPr>
          <p:nvPr/>
        </p:nvPicPr>
        <p:blipFill rotWithShape="1">
          <a:blip r:embed="rId3">
            <a:extLst>
              <a:ext uri="{28A0092B-C50C-407E-A947-70E740481C1C}">
                <a14:useLocalDpi xmlns:a14="http://schemas.microsoft.com/office/drawing/2010/main" val="0"/>
              </a:ext>
            </a:extLst>
          </a:blip>
          <a:srcRect b="5811"/>
          <a:stretch/>
        </p:blipFill>
        <p:spPr>
          <a:xfrm>
            <a:off x="0" y="1673"/>
            <a:ext cx="12192000" cy="6856327"/>
          </a:xfrm>
          <a:prstGeom prst="rect">
            <a:avLst/>
          </a:prstGeom>
        </p:spPr>
      </p:pic>
    </p:spTree>
    <p:extLst>
      <p:ext uri="{BB962C8B-B14F-4D97-AF65-F5344CB8AC3E}">
        <p14:creationId xmlns:p14="http://schemas.microsoft.com/office/powerpoint/2010/main" val="4030008303"/>
      </p:ext>
    </p:extLst>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CB4C-B5E1-4756-815D-BC6EC8E787FB}"/>
              </a:ext>
            </a:extLst>
          </p:cNvPr>
          <p:cNvSpPr>
            <a:spLocks noGrp="1"/>
          </p:cNvSpPr>
          <p:nvPr>
            <p:ph type="title"/>
          </p:nvPr>
        </p:nvSpPr>
        <p:spPr/>
        <p:txBody>
          <a:bodyPr/>
          <a:lstStyle/>
          <a:p>
            <a:r>
              <a:rPr lang="en-US" dirty="0"/>
              <a:t>PREJECT</a:t>
            </a:r>
            <a:br>
              <a:rPr lang="en-US" dirty="0"/>
            </a:br>
            <a:r>
              <a:rPr lang="en-US" dirty="0"/>
              <a:t>JOURNEY</a:t>
            </a:r>
            <a:endParaRPr lang="ru-RU" dirty="0"/>
          </a:p>
        </p:txBody>
      </p:sp>
      <p:sp>
        <p:nvSpPr>
          <p:cNvPr id="6" name="Text Placeholder 5">
            <a:extLst>
              <a:ext uri="{FF2B5EF4-FFF2-40B4-BE49-F238E27FC236}">
                <a16:creationId xmlns:a16="http://schemas.microsoft.com/office/drawing/2014/main" id="{BCD4784F-41FE-47AC-B617-00EA570D30E9}"/>
              </a:ext>
            </a:extLst>
          </p:cNvPr>
          <p:cNvSpPr>
            <a:spLocks noGrp="1"/>
          </p:cNvSpPr>
          <p:nvPr>
            <p:ph type="body" sz="quarter" idx="13"/>
          </p:nvPr>
        </p:nvSpPr>
        <p:spPr/>
        <p:txBody>
          <a:bodyPr/>
          <a:lstStyle/>
          <a:p>
            <a:r>
              <a:rPr lang="en-IN" dirty="0"/>
              <a:t>VipraHub</a:t>
            </a:r>
            <a:endParaRPr lang="ru-RU" dirty="0"/>
          </a:p>
        </p:txBody>
      </p:sp>
      <p:sp>
        <p:nvSpPr>
          <p:cNvPr id="7" name="Text Placeholder 6">
            <a:extLst>
              <a:ext uri="{FF2B5EF4-FFF2-40B4-BE49-F238E27FC236}">
                <a16:creationId xmlns:a16="http://schemas.microsoft.com/office/drawing/2014/main" id="{FFA8FF1C-735A-4A06-B94C-EA601032196E}"/>
              </a:ext>
            </a:extLst>
          </p:cNvPr>
          <p:cNvSpPr>
            <a:spLocks noGrp="1"/>
          </p:cNvSpPr>
          <p:nvPr>
            <p:ph type="body" sz="quarter" idx="14"/>
          </p:nvPr>
        </p:nvSpPr>
        <p:spPr>
          <a:xfrm>
            <a:off x="461963" y="4039371"/>
            <a:ext cx="1898738" cy="1344364"/>
          </a:xfrm>
        </p:spPr>
        <p:txBody>
          <a:bodyPr>
            <a:normAutofit/>
          </a:bodyPr>
          <a:lstStyle/>
          <a:p>
            <a:r>
              <a:rPr lang="en-US" sz="1800" dirty="0"/>
              <a:t>Feb 15</a:t>
            </a:r>
            <a:r>
              <a:rPr lang="en-US" sz="1800" baseline="30000" dirty="0"/>
              <a:t>th</a:t>
            </a:r>
            <a:r>
              <a:rPr lang="en-US" sz="1800" dirty="0"/>
              <a:t> 2019  to </a:t>
            </a:r>
          </a:p>
          <a:p>
            <a:r>
              <a:rPr lang="en-US" sz="1800" dirty="0"/>
              <a:t>May 7</a:t>
            </a:r>
            <a:r>
              <a:rPr lang="en-US" sz="1800" baseline="30000" dirty="0"/>
              <a:t>th</a:t>
            </a:r>
            <a:r>
              <a:rPr lang="en-US" sz="1800" dirty="0"/>
              <a:t> 2019</a:t>
            </a:r>
          </a:p>
        </p:txBody>
      </p:sp>
      <p:sp>
        <p:nvSpPr>
          <p:cNvPr id="47" name="Text Placeholder 46">
            <a:extLst>
              <a:ext uri="{FF2B5EF4-FFF2-40B4-BE49-F238E27FC236}">
                <a16:creationId xmlns:a16="http://schemas.microsoft.com/office/drawing/2014/main" id="{AB47DC31-EE68-48D8-9468-C2B842A23804}"/>
              </a:ext>
            </a:extLst>
          </p:cNvPr>
          <p:cNvSpPr>
            <a:spLocks noGrp="1"/>
          </p:cNvSpPr>
          <p:nvPr>
            <p:ph type="body" sz="quarter" idx="57"/>
          </p:nvPr>
        </p:nvSpPr>
        <p:spPr/>
        <p:txBody>
          <a:bodyPr/>
          <a:lstStyle/>
          <a:p>
            <a:r>
              <a:rPr lang="en-US" dirty="0"/>
              <a:t>Start</a:t>
            </a:r>
            <a:endParaRPr lang="ru-RU" dirty="0"/>
          </a:p>
        </p:txBody>
      </p:sp>
      <p:sp>
        <p:nvSpPr>
          <p:cNvPr id="19" name="Text Placeholder 18">
            <a:extLst>
              <a:ext uri="{FF2B5EF4-FFF2-40B4-BE49-F238E27FC236}">
                <a16:creationId xmlns:a16="http://schemas.microsoft.com/office/drawing/2014/main" id="{9747846D-FA06-4686-A47D-5A668FD95FE0}"/>
              </a:ext>
            </a:extLst>
          </p:cNvPr>
          <p:cNvSpPr>
            <a:spLocks noGrp="1"/>
          </p:cNvSpPr>
          <p:nvPr>
            <p:ph type="body" sz="quarter" idx="28"/>
          </p:nvPr>
        </p:nvSpPr>
        <p:spPr/>
        <p:txBody>
          <a:bodyPr/>
          <a:lstStyle/>
          <a:p>
            <a:r>
              <a:rPr lang="en-US" sz="3200" dirty="0"/>
              <a:t>2</a:t>
            </a:r>
            <a:endParaRPr lang="ru-RU" dirty="0"/>
          </a:p>
        </p:txBody>
      </p:sp>
      <p:sp>
        <p:nvSpPr>
          <p:cNvPr id="12" name="Text Placeholder 11">
            <a:extLst>
              <a:ext uri="{FF2B5EF4-FFF2-40B4-BE49-F238E27FC236}">
                <a16:creationId xmlns:a16="http://schemas.microsoft.com/office/drawing/2014/main" id="{0950DBC3-6438-47ED-BA7E-BBD7E08290D1}"/>
              </a:ext>
            </a:extLst>
          </p:cNvPr>
          <p:cNvSpPr>
            <a:spLocks noGrp="1"/>
          </p:cNvSpPr>
          <p:nvPr>
            <p:ph type="body" sz="quarter" idx="19"/>
          </p:nvPr>
        </p:nvSpPr>
        <p:spPr>
          <a:xfrm>
            <a:off x="6161854" y="2839895"/>
            <a:ext cx="1044000" cy="1044000"/>
          </a:xfrm>
        </p:spPr>
        <p:txBody>
          <a:bodyPr/>
          <a:lstStyle/>
          <a:p>
            <a:r>
              <a:rPr lang="en-US" dirty="0"/>
              <a:t>3</a:t>
            </a:r>
            <a:endParaRPr lang="ru-RU" dirty="0"/>
          </a:p>
        </p:txBody>
      </p:sp>
      <p:sp>
        <p:nvSpPr>
          <p:cNvPr id="29" name="Text Placeholder 28">
            <a:extLst>
              <a:ext uri="{FF2B5EF4-FFF2-40B4-BE49-F238E27FC236}">
                <a16:creationId xmlns:a16="http://schemas.microsoft.com/office/drawing/2014/main" id="{71435C51-CB8E-41E5-8C00-34ADCC273A32}"/>
              </a:ext>
            </a:extLst>
          </p:cNvPr>
          <p:cNvSpPr>
            <a:spLocks noGrp="1"/>
          </p:cNvSpPr>
          <p:nvPr>
            <p:ph type="body" sz="quarter" idx="40"/>
          </p:nvPr>
        </p:nvSpPr>
        <p:spPr>
          <a:xfrm>
            <a:off x="5820789" y="2610625"/>
            <a:ext cx="1726129" cy="204276"/>
          </a:xfrm>
        </p:spPr>
        <p:txBody>
          <a:bodyPr>
            <a:normAutofit lnSpcReduction="10000"/>
          </a:bodyPr>
          <a:lstStyle/>
          <a:p>
            <a:r>
              <a:rPr lang="en-US" dirty="0"/>
              <a:t>INCREMENT-3</a:t>
            </a:r>
            <a:endParaRPr lang="ru-RU" dirty="0"/>
          </a:p>
        </p:txBody>
      </p:sp>
      <p:sp>
        <p:nvSpPr>
          <p:cNvPr id="95" name="Text Placeholder 94">
            <a:extLst>
              <a:ext uri="{FF2B5EF4-FFF2-40B4-BE49-F238E27FC236}">
                <a16:creationId xmlns:a16="http://schemas.microsoft.com/office/drawing/2014/main" id="{7C0ECD94-A4CB-4FB7-A7F7-AA32C0ED85DB}"/>
              </a:ext>
            </a:extLst>
          </p:cNvPr>
          <p:cNvSpPr>
            <a:spLocks noGrp="1"/>
          </p:cNvSpPr>
          <p:nvPr>
            <p:ph type="body" sz="quarter" idx="29"/>
          </p:nvPr>
        </p:nvSpPr>
        <p:spPr>
          <a:xfrm>
            <a:off x="3859547" y="4918160"/>
            <a:ext cx="1044000" cy="1044000"/>
          </a:xfrm>
        </p:spPr>
        <p:txBody>
          <a:bodyPr/>
          <a:lstStyle/>
          <a:p>
            <a:r>
              <a:rPr lang="en-US" sz="3200" dirty="0"/>
              <a:t>4</a:t>
            </a:r>
            <a:endParaRPr lang="en-US" dirty="0"/>
          </a:p>
        </p:txBody>
      </p:sp>
      <p:sp>
        <p:nvSpPr>
          <p:cNvPr id="41" name="Text Placeholder 40">
            <a:extLst>
              <a:ext uri="{FF2B5EF4-FFF2-40B4-BE49-F238E27FC236}">
                <a16:creationId xmlns:a16="http://schemas.microsoft.com/office/drawing/2014/main" id="{D183E534-6B6A-4814-BF59-57A6E38C5B02}"/>
              </a:ext>
            </a:extLst>
          </p:cNvPr>
          <p:cNvSpPr>
            <a:spLocks noGrp="1"/>
          </p:cNvSpPr>
          <p:nvPr>
            <p:ph type="body" sz="quarter" idx="52"/>
          </p:nvPr>
        </p:nvSpPr>
        <p:spPr>
          <a:xfrm>
            <a:off x="3518482" y="6030322"/>
            <a:ext cx="1726129" cy="204276"/>
          </a:xfrm>
        </p:spPr>
        <p:txBody>
          <a:bodyPr>
            <a:normAutofit lnSpcReduction="10000"/>
          </a:bodyPr>
          <a:lstStyle/>
          <a:p>
            <a:r>
              <a:rPr lang="en-US" dirty="0"/>
              <a:t>INCREMENT-4</a:t>
            </a:r>
            <a:endParaRPr lang="ru-RU" dirty="0"/>
          </a:p>
        </p:txBody>
      </p:sp>
      <p:sp>
        <p:nvSpPr>
          <p:cNvPr id="46" name="Text Placeholder 45">
            <a:extLst>
              <a:ext uri="{FF2B5EF4-FFF2-40B4-BE49-F238E27FC236}">
                <a16:creationId xmlns:a16="http://schemas.microsoft.com/office/drawing/2014/main" id="{A15ADFC7-484C-4FB9-A3C1-CDAA545F73FC}"/>
              </a:ext>
            </a:extLst>
          </p:cNvPr>
          <p:cNvSpPr>
            <a:spLocks noGrp="1"/>
          </p:cNvSpPr>
          <p:nvPr>
            <p:ph type="body" sz="quarter" idx="24"/>
          </p:nvPr>
        </p:nvSpPr>
        <p:spPr/>
        <p:txBody>
          <a:bodyPr/>
          <a:lstStyle/>
          <a:p>
            <a:r>
              <a:rPr lang="en-US" dirty="0"/>
              <a:t>X</a:t>
            </a:r>
            <a:endParaRPr lang="ru-RU" dirty="0"/>
          </a:p>
        </p:txBody>
      </p:sp>
      <p:sp>
        <p:nvSpPr>
          <p:cNvPr id="43" name="Text Placeholder 42">
            <a:extLst>
              <a:ext uri="{FF2B5EF4-FFF2-40B4-BE49-F238E27FC236}">
                <a16:creationId xmlns:a16="http://schemas.microsoft.com/office/drawing/2014/main" id="{22CF05B5-E92D-4FD2-A21C-956D8E8321A7}"/>
              </a:ext>
            </a:extLst>
          </p:cNvPr>
          <p:cNvSpPr>
            <a:spLocks noGrp="1"/>
          </p:cNvSpPr>
          <p:nvPr>
            <p:ph type="body" sz="quarter" idx="54"/>
          </p:nvPr>
        </p:nvSpPr>
        <p:spPr>
          <a:xfrm>
            <a:off x="8481617" y="6166436"/>
            <a:ext cx="3623630" cy="413510"/>
          </a:xfrm>
        </p:spPr>
        <p:txBody>
          <a:bodyPr>
            <a:normAutofit/>
          </a:bodyPr>
          <a:lstStyle/>
          <a:p>
            <a:r>
              <a:rPr lang="en-IN" sz="2400" dirty="0"/>
              <a:t>Journey Continues…..</a:t>
            </a:r>
            <a:endParaRPr lang="ru-RU" sz="2400" dirty="0"/>
          </a:p>
        </p:txBody>
      </p:sp>
      <p:sp>
        <p:nvSpPr>
          <p:cNvPr id="48" name="Text Placeholder 47">
            <a:extLst>
              <a:ext uri="{FF2B5EF4-FFF2-40B4-BE49-F238E27FC236}">
                <a16:creationId xmlns:a16="http://schemas.microsoft.com/office/drawing/2014/main" id="{80356F4D-EF6F-4CA4-9F12-1144AB06B635}"/>
              </a:ext>
            </a:extLst>
          </p:cNvPr>
          <p:cNvSpPr>
            <a:spLocks noGrp="1"/>
          </p:cNvSpPr>
          <p:nvPr>
            <p:ph type="body" sz="quarter" idx="58"/>
          </p:nvPr>
        </p:nvSpPr>
        <p:spPr/>
        <p:txBody>
          <a:bodyPr/>
          <a:lstStyle/>
          <a:p>
            <a:r>
              <a:rPr lang="en-US" dirty="0"/>
              <a:t>XX</a:t>
            </a:r>
            <a:endParaRPr lang="ru-RU" dirty="0"/>
          </a:p>
        </p:txBody>
      </p:sp>
      <p:sp>
        <p:nvSpPr>
          <p:cNvPr id="5" name="Slide Number Placeholder 4">
            <a:extLst>
              <a:ext uri="{FF2B5EF4-FFF2-40B4-BE49-F238E27FC236}">
                <a16:creationId xmlns:a16="http://schemas.microsoft.com/office/drawing/2014/main" id="{593FD034-B9C1-41DF-9CA6-A5C81E6FC80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a:rPr>
              <a:t>3</a:t>
            </a:r>
            <a:endParaRPr kumimoji="0" lang="ru-RU" sz="900" b="0" i="1" u="none" strike="noStrike" kern="1200" cap="none" spc="0" normalizeH="0" baseline="0" noProof="0" dirty="0">
              <a:ln>
                <a:noFill/>
              </a:ln>
              <a:solidFill>
                <a:srgbClr val="454D55"/>
              </a:solidFill>
              <a:effectLst/>
              <a:uLnTx/>
              <a:uFillTx/>
              <a:latin typeface="Segoe UI"/>
              <a:ea typeface="+mn-ea"/>
              <a:cs typeface="+mn-cs"/>
            </a:endParaRPr>
          </a:p>
        </p:txBody>
      </p:sp>
      <p:sp>
        <p:nvSpPr>
          <p:cNvPr id="49" name="Text Placeholder 23">
            <a:extLst>
              <a:ext uri="{FF2B5EF4-FFF2-40B4-BE49-F238E27FC236}">
                <a16:creationId xmlns:a16="http://schemas.microsoft.com/office/drawing/2014/main" id="{A9846F9E-874C-467A-83F0-5754DB58B998}"/>
              </a:ext>
            </a:extLst>
          </p:cNvPr>
          <p:cNvSpPr txBox="1">
            <a:spLocks/>
          </p:cNvSpPr>
          <p:nvPr/>
        </p:nvSpPr>
        <p:spPr>
          <a:xfrm>
            <a:off x="2264542" y="725540"/>
            <a:ext cx="1726129" cy="176047"/>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1" u="none" strike="noStrike" kern="1200" cap="none" spc="0" normalizeH="0" baseline="0" noProof="0" dirty="0">
                <a:ln>
                  <a:noFill/>
                </a:ln>
                <a:solidFill>
                  <a:srgbClr val="454D55"/>
                </a:solidFill>
                <a:effectLst/>
                <a:uLnTx/>
                <a:uFillTx/>
                <a:latin typeface="Segoe UI"/>
                <a:ea typeface="+mn-ea"/>
                <a:cs typeface="+mn-cs"/>
              </a:rPr>
              <a:t>Jan 29</a:t>
            </a:r>
            <a:r>
              <a:rPr kumimoji="0" lang="en-US" sz="1000" b="1" i="1" u="none" strike="noStrike" kern="1200" cap="none" spc="0" normalizeH="0" baseline="30000" noProof="0" dirty="0">
                <a:ln>
                  <a:noFill/>
                </a:ln>
                <a:solidFill>
                  <a:srgbClr val="454D55"/>
                </a:solidFill>
                <a:effectLst/>
                <a:uLnTx/>
                <a:uFillTx/>
                <a:latin typeface="Segoe UI"/>
                <a:ea typeface="+mn-ea"/>
                <a:cs typeface="+mn-cs"/>
              </a:rPr>
              <a:t>th</a:t>
            </a:r>
            <a:r>
              <a:rPr kumimoji="0" lang="en-US" sz="1000" b="1" i="1" u="none" strike="noStrike" kern="1200" cap="none" spc="0" normalizeH="0" baseline="0" noProof="0" dirty="0">
                <a:ln>
                  <a:noFill/>
                </a:ln>
                <a:solidFill>
                  <a:srgbClr val="454D55"/>
                </a:solidFill>
                <a:effectLst/>
                <a:uLnTx/>
                <a:uFillTx/>
                <a:latin typeface="Segoe UI"/>
                <a:ea typeface="+mn-ea"/>
                <a:cs typeface="+mn-cs"/>
              </a:rPr>
              <a:t>,2019</a:t>
            </a:r>
            <a:endParaRPr kumimoji="0" lang="ru-RU" sz="1000" b="1" i="1" u="none" strike="noStrike" kern="1200" cap="none" spc="0" normalizeH="0" baseline="0" noProof="0" dirty="0">
              <a:ln>
                <a:noFill/>
              </a:ln>
              <a:solidFill>
                <a:srgbClr val="454D55"/>
              </a:solidFill>
              <a:effectLst/>
              <a:uLnTx/>
              <a:uFillTx/>
              <a:latin typeface="Segoe UI"/>
              <a:ea typeface="+mn-ea"/>
              <a:cs typeface="+mn-cs"/>
            </a:endParaRPr>
          </a:p>
        </p:txBody>
      </p:sp>
      <p:sp>
        <p:nvSpPr>
          <p:cNvPr id="56" name="Text Placeholder 55">
            <a:extLst>
              <a:ext uri="{FF2B5EF4-FFF2-40B4-BE49-F238E27FC236}">
                <a16:creationId xmlns:a16="http://schemas.microsoft.com/office/drawing/2014/main" id="{68885DE5-4C92-4820-B6C0-1F5CE314FCF8}"/>
              </a:ext>
            </a:extLst>
          </p:cNvPr>
          <p:cNvSpPr>
            <a:spLocks noGrp="1"/>
          </p:cNvSpPr>
          <p:nvPr>
            <p:ph type="body" sz="quarter" idx="15"/>
          </p:nvPr>
        </p:nvSpPr>
        <p:spPr>
          <a:xfrm>
            <a:off x="8201479" y="759846"/>
            <a:ext cx="1044000" cy="1044000"/>
          </a:xfrm>
        </p:spPr>
        <p:txBody>
          <a:bodyPr/>
          <a:lstStyle/>
          <a:p>
            <a:r>
              <a:rPr lang="en-IN" sz="3200" dirty="0"/>
              <a:t>1</a:t>
            </a:r>
            <a:endParaRPr lang="en-IN" dirty="0"/>
          </a:p>
        </p:txBody>
      </p:sp>
      <p:sp>
        <p:nvSpPr>
          <p:cNvPr id="71" name="Text Placeholder 6">
            <a:extLst>
              <a:ext uri="{FF2B5EF4-FFF2-40B4-BE49-F238E27FC236}">
                <a16:creationId xmlns:a16="http://schemas.microsoft.com/office/drawing/2014/main" id="{291B7D01-1E6C-4C20-B9B3-61C131F6C4DF}"/>
              </a:ext>
            </a:extLst>
          </p:cNvPr>
          <p:cNvSpPr txBox="1">
            <a:spLocks/>
          </p:cNvSpPr>
          <p:nvPr/>
        </p:nvSpPr>
        <p:spPr>
          <a:xfrm>
            <a:off x="5458968" y="98171"/>
            <a:ext cx="3293775" cy="117837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Wireframes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Implemented Home Page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Dashboard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lang="en-US" sz="1200" dirty="0">
                <a:latin typeface="Segoe UI"/>
              </a:rPr>
              <a:t>Login and Registration</a:t>
            </a:r>
            <a:endParaRPr kumimoji="0" lang="en-US" sz="1200" b="0" i="1" u="none" strike="noStrike" kern="1200" cap="none" spc="0" normalizeH="0" baseline="0" noProof="0" dirty="0">
              <a:ln>
                <a:noFill/>
              </a:ln>
              <a:solidFill>
                <a:srgbClr val="454D55"/>
              </a:solidFill>
              <a:effectLst/>
              <a:uLnTx/>
              <a:uFillTx/>
              <a:latin typeface="Segoe UI"/>
              <a:ea typeface="+mn-ea"/>
              <a:cs typeface="+mn-cs"/>
            </a:endParaRPr>
          </a:p>
        </p:txBody>
      </p:sp>
      <p:sp>
        <p:nvSpPr>
          <p:cNvPr id="73" name="Text Placeholder 20">
            <a:extLst>
              <a:ext uri="{FF2B5EF4-FFF2-40B4-BE49-F238E27FC236}">
                <a16:creationId xmlns:a16="http://schemas.microsoft.com/office/drawing/2014/main" id="{07E62C86-F1DB-4ED7-AD87-3E71D365D424}"/>
              </a:ext>
            </a:extLst>
          </p:cNvPr>
          <p:cNvSpPr txBox="1">
            <a:spLocks/>
          </p:cNvSpPr>
          <p:nvPr/>
        </p:nvSpPr>
        <p:spPr>
          <a:xfrm>
            <a:off x="7802441" y="521263"/>
            <a:ext cx="1726129" cy="204276"/>
          </a:xfrm>
          <a:prstGeom prst="rect">
            <a:avLst/>
          </a:prstGeom>
        </p:spPr>
        <p:txBody>
          <a:bodyPr vert="horz" lIns="0" tIns="0" rIns="0" bIns="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1500" b="0" i="0" kern="1200">
                <a:solidFill>
                  <a:srgbClr val="BAC82F"/>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500" b="0" i="0" u="none" strike="noStrike" kern="1200" cap="none" spc="0" normalizeH="0" baseline="0" noProof="0" dirty="0">
                <a:ln>
                  <a:noFill/>
                </a:ln>
                <a:solidFill>
                  <a:srgbClr val="BAC82F"/>
                </a:solidFill>
                <a:effectLst/>
                <a:uLnTx/>
                <a:uFillTx/>
                <a:latin typeface="Franklin Gothic Demi"/>
                <a:ea typeface="+mn-ea"/>
                <a:cs typeface="+mn-cs"/>
              </a:rPr>
              <a:t>INCREMENT-1</a:t>
            </a:r>
            <a:endParaRPr kumimoji="0" lang="ru-RU" sz="1500" b="0" i="0" u="none" strike="noStrike" kern="1200" cap="none" spc="0" normalizeH="0" baseline="0" noProof="0" dirty="0">
              <a:ln>
                <a:noFill/>
              </a:ln>
              <a:solidFill>
                <a:srgbClr val="BAC82F"/>
              </a:solidFill>
              <a:effectLst/>
              <a:uLnTx/>
              <a:uFillTx/>
              <a:latin typeface="Franklin Gothic Demi"/>
              <a:ea typeface="+mn-ea"/>
              <a:cs typeface="+mn-cs"/>
            </a:endParaRPr>
          </a:p>
        </p:txBody>
      </p:sp>
      <p:sp>
        <p:nvSpPr>
          <p:cNvPr id="74" name="Text Placeholder 22">
            <a:extLst>
              <a:ext uri="{FF2B5EF4-FFF2-40B4-BE49-F238E27FC236}">
                <a16:creationId xmlns:a16="http://schemas.microsoft.com/office/drawing/2014/main" id="{0143AB16-CAE4-411B-965F-D9C2ED0CD6AF}"/>
              </a:ext>
            </a:extLst>
          </p:cNvPr>
          <p:cNvSpPr>
            <a:spLocks noGrp="1"/>
          </p:cNvSpPr>
          <p:nvPr>
            <p:ph type="body" sz="quarter" idx="34"/>
          </p:nvPr>
        </p:nvSpPr>
        <p:spPr>
          <a:xfrm>
            <a:off x="9430367" y="3747389"/>
            <a:ext cx="1726129" cy="204276"/>
          </a:xfrm>
        </p:spPr>
        <p:txBody>
          <a:bodyPr>
            <a:normAutofit lnSpcReduction="10000"/>
          </a:bodyPr>
          <a:lstStyle/>
          <a:p>
            <a:r>
              <a:rPr lang="en-US" dirty="0">
                <a:solidFill>
                  <a:schemeClr val="accent6"/>
                </a:solidFill>
              </a:rPr>
              <a:t>INCREMENT-2</a:t>
            </a:r>
            <a:endParaRPr lang="ru-RU" dirty="0">
              <a:solidFill>
                <a:schemeClr val="accent6"/>
              </a:solidFill>
            </a:endParaRPr>
          </a:p>
        </p:txBody>
      </p:sp>
      <p:sp>
        <p:nvSpPr>
          <p:cNvPr id="75" name="Text Placeholder 6">
            <a:extLst>
              <a:ext uri="{FF2B5EF4-FFF2-40B4-BE49-F238E27FC236}">
                <a16:creationId xmlns:a16="http://schemas.microsoft.com/office/drawing/2014/main" id="{A3FE62FF-D494-4848-90AD-53EF1D05371B}"/>
              </a:ext>
            </a:extLst>
          </p:cNvPr>
          <p:cNvSpPr txBox="1">
            <a:spLocks/>
          </p:cNvSpPr>
          <p:nvPr/>
        </p:nvSpPr>
        <p:spPr>
          <a:xfrm>
            <a:off x="7686496" y="2218076"/>
            <a:ext cx="3397035" cy="1082217"/>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Upload Model to Mongo and File System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Search , Filter and Sorting  of Model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lang="en-US" sz="1200" dirty="0">
                <a:latin typeface="Segoe UI"/>
              </a:rPr>
              <a:t>Enhancements of Increment-1 features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Bug Fixes</a:t>
            </a:r>
          </a:p>
        </p:txBody>
      </p:sp>
      <p:sp>
        <p:nvSpPr>
          <p:cNvPr id="50" name="Text Placeholder 6">
            <a:extLst>
              <a:ext uri="{FF2B5EF4-FFF2-40B4-BE49-F238E27FC236}">
                <a16:creationId xmlns:a16="http://schemas.microsoft.com/office/drawing/2014/main" id="{814C2F6E-1FF4-433A-8D53-FEFAEA259FFE}"/>
              </a:ext>
            </a:extLst>
          </p:cNvPr>
          <p:cNvSpPr txBox="1">
            <a:spLocks/>
          </p:cNvSpPr>
          <p:nvPr/>
        </p:nvSpPr>
        <p:spPr>
          <a:xfrm>
            <a:off x="3776711" y="1904119"/>
            <a:ext cx="3223160" cy="1321238"/>
          </a:xfrm>
          <a:prstGeom prst="rect">
            <a:avLst/>
          </a:prstGeom>
        </p:spPr>
        <p:txBody>
          <a:bodyPr vert="horz" lIns="0" tIns="0" rIns="0" bIns="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lang="en-US" sz="1200" dirty="0">
                <a:latin typeface="Segoe UI"/>
              </a:rPr>
              <a:t>Download Model from File System</a:t>
            </a:r>
            <a:endParaRPr kumimoji="0" lang="en-US" sz="1200" b="0" i="1" u="none" strike="noStrike" kern="1200" cap="none" spc="0" normalizeH="0" baseline="0" noProof="0" dirty="0">
              <a:ln>
                <a:noFill/>
              </a:ln>
              <a:solidFill>
                <a:srgbClr val="454D55"/>
              </a:solidFill>
              <a:effectLst/>
              <a:uLnTx/>
              <a:uFillTx/>
              <a:latin typeface="Segoe U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Advanced search for Model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View Model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UI </a:t>
            </a:r>
            <a:r>
              <a:rPr lang="en-US" sz="1200" dirty="0">
                <a:latin typeface="Segoe UI"/>
              </a:rPr>
              <a:t>level </a:t>
            </a:r>
            <a:r>
              <a:rPr kumimoji="0" lang="en-US" sz="1200" b="0" i="1" u="none" strike="noStrike" kern="1200" cap="none" spc="0" normalizeH="0" baseline="0" noProof="0" dirty="0">
                <a:ln>
                  <a:noFill/>
                </a:ln>
                <a:solidFill>
                  <a:srgbClr val="454D55"/>
                </a:solidFill>
                <a:effectLst/>
                <a:uLnTx/>
                <a:uFillTx/>
                <a:latin typeface="Segoe UI"/>
                <a:ea typeface="+mn-ea"/>
                <a:cs typeface="+mn-cs"/>
              </a:rPr>
              <a:t>Enhancements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Model Repository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endParaRPr kumimoji="0" lang="en-US" sz="1200" b="0" i="1" u="none" strike="noStrike" kern="1200" cap="none" spc="0" normalizeH="0" baseline="0" noProof="0" dirty="0">
              <a:ln>
                <a:noFill/>
              </a:ln>
              <a:solidFill>
                <a:srgbClr val="454D55"/>
              </a:solidFill>
              <a:effectLst/>
              <a:uLnTx/>
              <a:uFillTx/>
              <a:latin typeface="Segoe UI"/>
              <a:ea typeface="+mn-ea"/>
              <a:cs typeface="+mn-cs"/>
            </a:endParaRPr>
          </a:p>
        </p:txBody>
      </p:sp>
      <p:sp>
        <p:nvSpPr>
          <p:cNvPr id="57" name="Text Placeholder 6">
            <a:extLst>
              <a:ext uri="{FF2B5EF4-FFF2-40B4-BE49-F238E27FC236}">
                <a16:creationId xmlns:a16="http://schemas.microsoft.com/office/drawing/2014/main" id="{FC3BAA26-40BE-4ED6-B52B-07545526C7E6}"/>
              </a:ext>
            </a:extLst>
          </p:cNvPr>
          <p:cNvSpPr txBox="1">
            <a:spLocks/>
          </p:cNvSpPr>
          <p:nvPr/>
        </p:nvSpPr>
        <p:spPr>
          <a:xfrm>
            <a:off x="5072272" y="3996946"/>
            <a:ext cx="3375199" cy="1321238"/>
          </a:xfrm>
          <a:prstGeom prst="rect">
            <a:avLst/>
          </a:prstGeom>
        </p:spPr>
        <p:txBody>
          <a:bodyPr vert="horz" lIns="0" tIns="0" rIns="0" bIns="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lang="en-US" sz="1200" dirty="0">
                <a:latin typeface="Segoe UI"/>
              </a:rPr>
              <a:t>Download Model from MongoDB</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lang="en-US" sz="1200" dirty="0">
                <a:latin typeface="Segoe UI"/>
              </a:rPr>
              <a:t>Experiment Rating and Comments</a:t>
            </a:r>
            <a:endParaRPr kumimoji="0" lang="en-US" sz="1200" b="0" i="1" u="none" strike="noStrike" kern="1200" cap="none" spc="0" normalizeH="0" baseline="0" noProof="0" dirty="0">
              <a:ln>
                <a:noFill/>
              </a:ln>
              <a:solidFill>
                <a:srgbClr val="454D55"/>
              </a:solidFill>
              <a:effectLst/>
              <a:uLnTx/>
              <a:uFillTx/>
              <a:latin typeface="Segoe U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Meta Data Extraction from MongoDB</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Testing and Bug Fixing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Deployed application in Heroku</a:t>
            </a:r>
          </a:p>
        </p:txBody>
      </p:sp>
      <p:sp>
        <p:nvSpPr>
          <p:cNvPr id="58" name="Text Placeholder 6">
            <a:extLst>
              <a:ext uri="{FF2B5EF4-FFF2-40B4-BE49-F238E27FC236}">
                <a16:creationId xmlns:a16="http://schemas.microsoft.com/office/drawing/2014/main" id="{589AA43D-0811-4AB3-B919-A208141C165A}"/>
              </a:ext>
            </a:extLst>
          </p:cNvPr>
          <p:cNvSpPr txBox="1">
            <a:spLocks/>
          </p:cNvSpPr>
          <p:nvPr/>
        </p:nvSpPr>
        <p:spPr>
          <a:xfrm>
            <a:off x="9369285" y="3790043"/>
            <a:ext cx="3223160" cy="1321238"/>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endParaRPr kumimoji="0" lang="en-US" sz="1200" b="0" i="1" u="none" strike="noStrike" kern="1200" cap="none" spc="0" normalizeH="0" baseline="0" noProof="0" dirty="0">
              <a:ln>
                <a:noFill/>
              </a:ln>
              <a:solidFill>
                <a:srgbClr val="454D55"/>
              </a:solidFill>
              <a:effectLst/>
              <a:uLnTx/>
              <a:uFillTx/>
              <a:latin typeface="Segoe UI"/>
              <a:ea typeface="+mn-ea"/>
              <a:cs typeface="+mn-cs"/>
            </a:endParaRPr>
          </a:p>
        </p:txBody>
      </p:sp>
      <p:sp>
        <p:nvSpPr>
          <p:cNvPr id="59" name="Text Placeholder 6">
            <a:extLst>
              <a:ext uri="{FF2B5EF4-FFF2-40B4-BE49-F238E27FC236}">
                <a16:creationId xmlns:a16="http://schemas.microsoft.com/office/drawing/2014/main" id="{2B94BC37-522A-4B77-A177-241378A72C31}"/>
              </a:ext>
            </a:extLst>
          </p:cNvPr>
          <p:cNvSpPr txBox="1">
            <a:spLocks/>
          </p:cNvSpPr>
          <p:nvPr/>
        </p:nvSpPr>
        <p:spPr>
          <a:xfrm>
            <a:off x="9441779" y="4440904"/>
            <a:ext cx="3223160" cy="1321238"/>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tabLst/>
              <a:defRPr/>
            </a:pPr>
            <a:r>
              <a:rPr lang="en-US" sz="1200" dirty="0">
                <a:latin typeface="Segoe UI"/>
              </a:rPr>
              <a:t>Upcoming features</a:t>
            </a:r>
            <a:endParaRPr kumimoji="0" lang="en-US" sz="1200" b="0" i="1" u="none" strike="noStrike" kern="1200" cap="none" spc="0" normalizeH="0" baseline="0" noProof="0" dirty="0">
              <a:ln>
                <a:noFill/>
              </a:ln>
              <a:solidFill>
                <a:srgbClr val="454D55"/>
              </a:solidFill>
              <a:effectLst/>
              <a:uLnTx/>
              <a:uFillTx/>
              <a:latin typeface="Segoe UI"/>
              <a:ea typeface="+mn-ea"/>
              <a:cs typeface="+mn-cs"/>
            </a:endParaRPr>
          </a:p>
        </p:txBody>
      </p:sp>
      <p:sp>
        <p:nvSpPr>
          <p:cNvPr id="62" name="Text Placeholder 23">
            <a:extLst>
              <a:ext uri="{FF2B5EF4-FFF2-40B4-BE49-F238E27FC236}">
                <a16:creationId xmlns:a16="http://schemas.microsoft.com/office/drawing/2014/main" id="{E7C56435-B0D7-450A-8D2B-D19179387A57}"/>
              </a:ext>
            </a:extLst>
          </p:cNvPr>
          <p:cNvSpPr txBox="1">
            <a:spLocks/>
          </p:cNvSpPr>
          <p:nvPr/>
        </p:nvSpPr>
        <p:spPr>
          <a:xfrm>
            <a:off x="8876453" y="860989"/>
            <a:ext cx="1726129" cy="176047"/>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1" u="none" strike="noStrike" kern="1200" cap="none" spc="0" normalizeH="0" baseline="0" noProof="0" dirty="0">
                <a:ln>
                  <a:noFill/>
                </a:ln>
                <a:solidFill>
                  <a:srgbClr val="454D55"/>
                </a:solidFill>
                <a:effectLst/>
                <a:uLnTx/>
                <a:uFillTx/>
                <a:latin typeface="Segoe UI"/>
                <a:ea typeface="+mn-ea"/>
                <a:cs typeface="+mn-cs"/>
              </a:rPr>
              <a:t>Feb 25</a:t>
            </a:r>
            <a:r>
              <a:rPr lang="en-US" b="1" baseline="30000" dirty="0" err="1">
                <a:latin typeface="Segoe UI"/>
              </a:rPr>
              <a:t>th</a:t>
            </a:r>
            <a:r>
              <a:rPr kumimoji="0" lang="en-US" sz="1000" b="1" i="1" u="none" strike="noStrike" kern="1200" cap="none" spc="0" normalizeH="0" baseline="0" noProof="0" dirty="0">
                <a:ln>
                  <a:noFill/>
                </a:ln>
                <a:solidFill>
                  <a:srgbClr val="454D55"/>
                </a:solidFill>
                <a:effectLst/>
                <a:uLnTx/>
                <a:uFillTx/>
                <a:latin typeface="Segoe UI"/>
                <a:ea typeface="+mn-ea"/>
                <a:cs typeface="+mn-cs"/>
              </a:rPr>
              <a:t>,2019</a:t>
            </a:r>
            <a:endParaRPr kumimoji="0" lang="ru-RU" sz="1000" b="1" i="1" u="none" strike="noStrike" kern="1200" cap="none" spc="0" normalizeH="0" baseline="0" noProof="0" dirty="0">
              <a:ln>
                <a:noFill/>
              </a:ln>
              <a:solidFill>
                <a:srgbClr val="454D55"/>
              </a:solidFill>
              <a:effectLst/>
              <a:uLnTx/>
              <a:uFillTx/>
              <a:latin typeface="Segoe UI"/>
              <a:ea typeface="+mn-ea"/>
              <a:cs typeface="+mn-cs"/>
            </a:endParaRPr>
          </a:p>
        </p:txBody>
      </p:sp>
      <p:sp>
        <p:nvSpPr>
          <p:cNvPr id="64" name="Text Placeholder 23">
            <a:extLst>
              <a:ext uri="{FF2B5EF4-FFF2-40B4-BE49-F238E27FC236}">
                <a16:creationId xmlns:a16="http://schemas.microsoft.com/office/drawing/2014/main" id="{B9C933BA-D151-491D-A03C-3D1C8A4569E7}"/>
              </a:ext>
            </a:extLst>
          </p:cNvPr>
          <p:cNvSpPr txBox="1">
            <a:spLocks/>
          </p:cNvSpPr>
          <p:nvPr/>
        </p:nvSpPr>
        <p:spPr>
          <a:xfrm>
            <a:off x="9528570" y="1981553"/>
            <a:ext cx="1726129" cy="176047"/>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latin typeface="Segoe UI"/>
              </a:rPr>
              <a:t>Mar </a:t>
            </a:r>
            <a:r>
              <a:rPr kumimoji="0" lang="en-US" sz="1000" b="1" i="1" u="none" strike="noStrike" kern="1200" cap="none" spc="0" normalizeH="0" baseline="0" noProof="0" dirty="0">
                <a:ln>
                  <a:noFill/>
                </a:ln>
                <a:solidFill>
                  <a:srgbClr val="454D55"/>
                </a:solidFill>
                <a:effectLst/>
                <a:uLnTx/>
                <a:uFillTx/>
                <a:latin typeface="Segoe UI"/>
                <a:ea typeface="+mn-ea"/>
                <a:cs typeface="+mn-cs"/>
              </a:rPr>
              <a:t> 18</a:t>
            </a:r>
            <a:r>
              <a:rPr kumimoji="0" lang="en-US" sz="1000" b="1" i="1" u="none" strike="noStrike" kern="1200" cap="none" spc="0" normalizeH="0" baseline="30000" noProof="0" dirty="0">
                <a:ln>
                  <a:noFill/>
                </a:ln>
                <a:solidFill>
                  <a:srgbClr val="454D55"/>
                </a:solidFill>
                <a:effectLst/>
                <a:uLnTx/>
                <a:uFillTx/>
                <a:latin typeface="Segoe UI"/>
                <a:ea typeface="+mn-ea"/>
                <a:cs typeface="+mn-cs"/>
              </a:rPr>
              <a:t>th</a:t>
            </a:r>
            <a:r>
              <a:rPr kumimoji="0" lang="en-US" sz="1000" b="1" i="1" u="none" strike="noStrike" kern="1200" cap="none" spc="0" normalizeH="0" baseline="0" noProof="0" dirty="0">
                <a:ln>
                  <a:noFill/>
                </a:ln>
                <a:solidFill>
                  <a:srgbClr val="454D55"/>
                </a:solidFill>
                <a:effectLst/>
                <a:uLnTx/>
                <a:uFillTx/>
                <a:latin typeface="Segoe UI"/>
                <a:ea typeface="+mn-ea"/>
                <a:cs typeface="+mn-cs"/>
              </a:rPr>
              <a:t>,2019</a:t>
            </a:r>
            <a:endParaRPr kumimoji="0" lang="ru-RU" sz="1000" b="1" i="1" u="none" strike="noStrike" kern="1200" cap="none" spc="0" normalizeH="0" baseline="0" noProof="0" dirty="0">
              <a:ln>
                <a:noFill/>
              </a:ln>
              <a:solidFill>
                <a:srgbClr val="454D55"/>
              </a:solidFill>
              <a:effectLst/>
              <a:uLnTx/>
              <a:uFillTx/>
              <a:latin typeface="Segoe UI"/>
              <a:ea typeface="+mn-ea"/>
              <a:cs typeface="+mn-cs"/>
            </a:endParaRPr>
          </a:p>
        </p:txBody>
      </p:sp>
      <p:sp>
        <p:nvSpPr>
          <p:cNvPr id="65" name="Text Placeholder 23">
            <a:extLst>
              <a:ext uri="{FF2B5EF4-FFF2-40B4-BE49-F238E27FC236}">
                <a16:creationId xmlns:a16="http://schemas.microsoft.com/office/drawing/2014/main" id="{98967520-77BF-4CCC-A738-A75B7E8EC8AC}"/>
              </a:ext>
            </a:extLst>
          </p:cNvPr>
          <p:cNvSpPr txBox="1">
            <a:spLocks/>
          </p:cNvSpPr>
          <p:nvPr/>
        </p:nvSpPr>
        <p:spPr>
          <a:xfrm>
            <a:off x="2844443" y="4830136"/>
            <a:ext cx="1726129" cy="176047"/>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latin typeface="Segoe UI"/>
              </a:rPr>
              <a:t>May </a:t>
            </a:r>
            <a:r>
              <a:rPr kumimoji="0" lang="en-US" sz="1000" b="1" i="1" u="none" strike="noStrike" kern="1200" cap="none" spc="0" normalizeH="0" baseline="0" noProof="0" dirty="0">
                <a:ln>
                  <a:noFill/>
                </a:ln>
                <a:solidFill>
                  <a:srgbClr val="454D55"/>
                </a:solidFill>
                <a:effectLst/>
                <a:uLnTx/>
                <a:uFillTx/>
                <a:latin typeface="Segoe UI"/>
                <a:ea typeface="+mn-ea"/>
                <a:cs typeface="+mn-cs"/>
              </a:rPr>
              <a:t> 06</a:t>
            </a:r>
            <a:r>
              <a:rPr kumimoji="0" lang="en-US" sz="1000" b="1" i="1" u="none" strike="noStrike" kern="1200" cap="none" spc="0" normalizeH="0" baseline="30000" noProof="0" dirty="0">
                <a:ln>
                  <a:noFill/>
                </a:ln>
                <a:solidFill>
                  <a:srgbClr val="454D55"/>
                </a:solidFill>
                <a:effectLst/>
                <a:uLnTx/>
                <a:uFillTx/>
                <a:latin typeface="Segoe UI"/>
                <a:ea typeface="+mn-ea"/>
                <a:cs typeface="+mn-cs"/>
              </a:rPr>
              <a:t>th</a:t>
            </a:r>
            <a:r>
              <a:rPr kumimoji="0" lang="en-US" sz="1000" b="1" i="1" u="none" strike="noStrike" kern="1200" cap="none" spc="0" normalizeH="0" baseline="0" noProof="0" dirty="0">
                <a:ln>
                  <a:noFill/>
                </a:ln>
                <a:solidFill>
                  <a:srgbClr val="454D55"/>
                </a:solidFill>
                <a:effectLst/>
                <a:uLnTx/>
                <a:uFillTx/>
                <a:latin typeface="Segoe UI"/>
                <a:ea typeface="+mn-ea"/>
                <a:cs typeface="+mn-cs"/>
              </a:rPr>
              <a:t>,2019</a:t>
            </a:r>
            <a:endParaRPr kumimoji="0" lang="ru-RU" sz="1000" b="1" i="1" u="none" strike="noStrike" kern="1200" cap="none" spc="0" normalizeH="0" baseline="0" noProof="0" dirty="0">
              <a:ln>
                <a:noFill/>
              </a:ln>
              <a:solidFill>
                <a:srgbClr val="454D55"/>
              </a:solidFill>
              <a:effectLst/>
              <a:uLnTx/>
              <a:uFillTx/>
              <a:latin typeface="Segoe UI"/>
              <a:ea typeface="+mn-ea"/>
              <a:cs typeface="+mn-cs"/>
            </a:endParaRPr>
          </a:p>
        </p:txBody>
      </p:sp>
      <p:sp>
        <p:nvSpPr>
          <p:cNvPr id="66" name="Text Placeholder 23">
            <a:extLst>
              <a:ext uri="{FF2B5EF4-FFF2-40B4-BE49-F238E27FC236}">
                <a16:creationId xmlns:a16="http://schemas.microsoft.com/office/drawing/2014/main" id="{D888EB7D-6F8C-42A5-A6C2-2F6B6083A0B1}"/>
              </a:ext>
            </a:extLst>
          </p:cNvPr>
          <p:cNvSpPr txBox="1">
            <a:spLocks/>
          </p:cNvSpPr>
          <p:nvPr/>
        </p:nvSpPr>
        <p:spPr>
          <a:xfrm>
            <a:off x="5799737" y="2434578"/>
            <a:ext cx="1726129" cy="176047"/>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latin typeface="Segoe UI"/>
              </a:rPr>
              <a:t>April </a:t>
            </a:r>
            <a:r>
              <a:rPr kumimoji="0" lang="en-US" sz="1000" b="1" i="1" u="none" strike="noStrike" kern="1200" cap="none" spc="0" normalizeH="0" baseline="0" noProof="0" dirty="0">
                <a:ln>
                  <a:noFill/>
                </a:ln>
                <a:solidFill>
                  <a:srgbClr val="454D55"/>
                </a:solidFill>
                <a:effectLst/>
                <a:uLnTx/>
                <a:uFillTx/>
                <a:latin typeface="Segoe UI"/>
                <a:ea typeface="+mn-ea"/>
                <a:cs typeface="+mn-cs"/>
              </a:rPr>
              <a:t> 18</a:t>
            </a:r>
            <a:r>
              <a:rPr kumimoji="0" lang="en-US" sz="1000" b="1" i="1" u="none" strike="noStrike" kern="1200" cap="none" spc="0" normalizeH="0" baseline="30000" noProof="0" dirty="0">
                <a:ln>
                  <a:noFill/>
                </a:ln>
                <a:solidFill>
                  <a:srgbClr val="454D55"/>
                </a:solidFill>
                <a:effectLst/>
                <a:uLnTx/>
                <a:uFillTx/>
                <a:latin typeface="Segoe UI"/>
                <a:ea typeface="+mn-ea"/>
                <a:cs typeface="+mn-cs"/>
              </a:rPr>
              <a:t>th</a:t>
            </a:r>
            <a:r>
              <a:rPr kumimoji="0" lang="en-US" sz="1000" b="1" i="1" u="none" strike="noStrike" kern="1200" cap="none" spc="0" normalizeH="0" baseline="0" noProof="0" dirty="0">
                <a:ln>
                  <a:noFill/>
                </a:ln>
                <a:solidFill>
                  <a:srgbClr val="454D55"/>
                </a:solidFill>
                <a:effectLst/>
                <a:uLnTx/>
                <a:uFillTx/>
                <a:latin typeface="Segoe UI"/>
                <a:ea typeface="+mn-ea"/>
                <a:cs typeface="+mn-cs"/>
              </a:rPr>
              <a:t>,2019</a:t>
            </a:r>
            <a:endParaRPr kumimoji="0" lang="ru-RU" sz="1000" b="1" i="1" u="none" strike="noStrike" kern="1200" cap="none" spc="0" normalizeH="0" baseline="0" noProof="0" dirty="0">
              <a:ln>
                <a:noFill/>
              </a:ln>
              <a:solidFill>
                <a:srgbClr val="454D55"/>
              </a:solidFill>
              <a:effectLst/>
              <a:uLnTx/>
              <a:uFillTx/>
              <a:latin typeface="Segoe UI"/>
              <a:ea typeface="+mn-ea"/>
              <a:cs typeface="+mn-cs"/>
            </a:endParaRPr>
          </a:p>
        </p:txBody>
      </p:sp>
      <p:sp>
        <p:nvSpPr>
          <p:cNvPr id="67" name="Text Placeholder 23">
            <a:extLst>
              <a:ext uri="{FF2B5EF4-FFF2-40B4-BE49-F238E27FC236}">
                <a16:creationId xmlns:a16="http://schemas.microsoft.com/office/drawing/2014/main" id="{3E4F1179-14E0-4547-ABF1-396CDC81CD3A}"/>
              </a:ext>
            </a:extLst>
          </p:cNvPr>
          <p:cNvSpPr txBox="1">
            <a:spLocks/>
          </p:cNvSpPr>
          <p:nvPr/>
        </p:nvSpPr>
        <p:spPr>
          <a:xfrm>
            <a:off x="5261503" y="5765280"/>
            <a:ext cx="3067189" cy="413510"/>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b="1" dirty="0">
                <a:latin typeface="Segoe UI"/>
              </a:rPr>
              <a:t>Presentation on May </a:t>
            </a:r>
            <a:r>
              <a:rPr kumimoji="0" lang="en-US" sz="1400" b="1" i="1" u="none" strike="noStrike" kern="1200" cap="none" spc="0" normalizeH="0" baseline="0" noProof="0" dirty="0">
                <a:ln>
                  <a:noFill/>
                </a:ln>
                <a:solidFill>
                  <a:srgbClr val="454D55"/>
                </a:solidFill>
                <a:effectLst/>
                <a:uLnTx/>
                <a:uFillTx/>
                <a:latin typeface="Segoe UI"/>
                <a:ea typeface="+mn-ea"/>
                <a:cs typeface="+mn-cs"/>
              </a:rPr>
              <a:t> 07</a:t>
            </a:r>
            <a:r>
              <a:rPr kumimoji="0" lang="en-US" sz="1400" b="1" i="1" u="none" strike="noStrike" kern="1200" cap="none" spc="0" normalizeH="0" baseline="30000" noProof="0" dirty="0">
                <a:ln>
                  <a:noFill/>
                </a:ln>
                <a:solidFill>
                  <a:srgbClr val="454D55"/>
                </a:solidFill>
                <a:effectLst/>
                <a:uLnTx/>
                <a:uFillTx/>
                <a:latin typeface="Segoe UI"/>
                <a:ea typeface="+mn-ea"/>
                <a:cs typeface="+mn-cs"/>
              </a:rPr>
              <a:t>th</a:t>
            </a:r>
            <a:r>
              <a:rPr kumimoji="0" lang="en-US" sz="1400" b="1" i="1" u="none" strike="noStrike" kern="1200" cap="none" spc="0" normalizeH="0" baseline="0" noProof="0" dirty="0">
                <a:ln>
                  <a:noFill/>
                </a:ln>
                <a:solidFill>
                  <a:srgbClr val="454D55"/>
                </a:solidFill>
                <a:effectLst/>
                <a:uLnTx/>
                <a:uFillTx/>
                <a:latin typeface="Segoe UI"/>
                <a:ea typeface="+mn-ea"/>
                <a:cs typeface="+mn-cs"/>
              </a:rPr>
              <a:t>,2019</a:t>
            </a:r>
            <a:endParaRPr kumimoji="0" lang="ru-RU" sz="1400" b="1" i="1" u="none" strike="noStrike" kern="1200" cap="none" spc="0" normalizeH="0" baseline="0" noProof="0" dirty="0">
              <a:ln>
                <a:noFill/>
              </a:ln>
              <a:solidFill>
                <a:srgbClr val="454D55"/>
              </a:solidFill>
              <a:effectLst/>
              <a:uLnTx/>
              <a:uFillTx/>
              <a:latin typeface="Segoe UI"/>
              <a:ea typeface="+mn-ea"/>
              <a:cs typeface="+mn-cs"/>
            </a:endParaRPr>
          </a:p>
        </p:txBody>
      </p:sp>
    </p:spTree>
    <p:extLst>
      <p:ext uri="{BB962C8B-B14F-4D97-AF65-F5344CB8AC3E}">
        <p14:creationId xmlns:p14="http://schemas.microsoft.com/office/powerpoint/2010/main" val="2577176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CE37B99-F61B-4CB7-8905-000EB6E0B53E}"/>
              </a:ext>
            </a:extLst>
          </p:cNvPr>
          <p:cNvPicPr>
            <a:picLocks noChangeAspect="1"/>
          </p:cNvPicPr>
          <p:nvPr/>
        </p:nvPicPr>
        <p:blipFill rotWithShape="1">
          <a:blip r:embed="rId3">
            <a:extLst>
              <a:ext uri="{28A0092B-C50C-407E-A947-70E740481C1C}">
                <a14:useLocalDpi xmlns:a14="http://schemas.microsoft.com/office/drawing/2010/main" val="0"/>
              </a:ext>
            </a:extLst>
          </a:blip>
          <a:srcRect b="5603"/>
          <a:stretch/>
        </p:blipFill>
        <p:spPr>
          <a:xfrm>
            <a:off x="0" y="1673"/>
            <a:ext cx="12192000" cy="6856327"/>
          </a:xfrm>
          <a:prstGeom prst="rect">
            <a:avLst/>
          </a:prstGeom>
        </p:spPr>
      </p:pic>
    </p:spTree>
    <p:extLst>
      <p:ext uri="{BB962C8B-B14F-4D97-AF65-F5344CB8AC3E}">
        <p14:creationId xmlns:p14="http://schemas.microsoft.com/office/powerpoint/2010/main" val="2667902359"/>
      </p:ext>
    </p:extLst>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17796B25-37E6-47C3-AA8D-E563EED48BCD}"/>
              </a:ext>
            </a:extLst>
          </p:cNvPr>
          <p:cNvPicPr>
            <a:picLocks noChangeAspect="1"/>
          </p:cNvPicPr>
          <p:nvPr/>
        </p:nvPicPr>
        <p:blipFill rotWithShape="1">
          <a:blip r:embed="rId3"/>
          <a:srcRect b="5371"/>
          <a:stretch/>
        </p:blipFill>
        <p:spPr>
          <a:xfrm>
            <a:off x="0" y="0"/>
            <a:ext cx="12192000" cy="6858000"/>
          </a:xfrm>
          <a:prstGeom prst="rect">
            <a:avLst/>
          </a:prstGeom>
        </p:spPr>
      </p:pic>
    </p:spTree>
    <p:extLst>
      <p:ext uri="{BB962C8B-B14F-4D97-AF65-F5344CB8AC3E}">
        <p14:creationId xmlns:p14="http://schemas.microsoft.com/office/powerpoint/2010/main" val="2879875401"/>
      </p:ext>
    </p:extLst>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2A7554-1BEB-4851-BEC7-6C2514F1F503}"/>
              </a:ext>
            </a:extLst>
          </p:cNvPr>
          <p:cNvSpPr>
            <a:spLocks noGrp="1"/>
          </p:cNvSpPr>
          <p:nvPr>
            <p:ph type="pic" sz="quarter" idx="14"/>
          </p:nvPr>
        </p:nvSpPr>
        <p:spPr>
          <a:xfrm>
            <a:off x="0" y="0"/>
            <a:ext cx="12192000" cy="6858000"/>
          </a:xfrm>
        </p:spPr>
      </p:sp>
      <p:pic>
        <p:nvPicPr>
          <p:cNvPr id="18" name="Picture 17">
            <a:extLst>
              <a:ext uri="{FF2B5EF4-FFF2-40B4-BE49-F238E27FC236}">
                <a16:creationId xmlns:a16="http://schemas.microsoft.com/office/drawing/2014/main" id="{9F4239C3-8264-4E21-A1AD-1FBDFF876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31016" y="27494"/>
            <a:ext cx="12192000" cy="6858000"/>
          </a:xfrm>
          <a:prstGeom prst="rect">
            <a:avLst/>
          </a:prstGeom>
          <a:solidFill>
            <a:schemeClr val="accent6">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8800" b="1" i="0" u="none" strike="noStrike" kern="1200" cap="none" spc="-300" normalizeH="0" baseline="0" noProof="0" dirty="0">
              <a:ln>
                <a:noFill/>
              </a:ln>
              <a:gradFill>
                <a:gsLst>
                  <a:gs pos="0">
                    <a:srgbClr val="75D1FF">
                      <a:lumMod val="5000"/>
                      <a:lumOff val="95000"/>
                    </a:srgbClr>
                  </a:gs>
                  <a:gs pos="100000">
                    <a:srgbClr val="000000"/>
                  </a:gs>
                </a:gsLst>
                <a:lin ang="5400000" scaled="1"/>
              </a:gradFill>
              <a:effectLst/>
              <a:uLnTx/>
              <a:uFillTx/>
              <a:latin typeface="Segoe UI"/>
              <a:ea typeface="+mn-ea"/>
              <a:cs typeface="Segoe UI Semilight" panose="020B0402040204020203" pitchFamily="34"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200" b="0" i="0" u="none" strike="noStrike" kern="1200" cap="none" spc="0" normalizeH="0" baseline="0" noProof="0" smtClean="0">
                <a:ln>
                  <a:noFill/>
                </a:ln>
                <a:solidFill>
                  <a:srgbClr val="00B0F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srgbClr val="00B0F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A2F898BB-4085-4F65-842B-C8BD0B58BEA6}"/>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D987C84B-15C4-4F01-A6F9-FDA8187EE24E}"/>
              </a:ext>
            </a:extLst>
          </p:cNvPr>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75D1FF">
                        <a:lumMod val="5000"/>
                        <a:lumOff val="95000"/>
                      </a:srgbClr>
                    </a:gs>
                    <a:gs pos="100000">
                      <a:srgbClr val="FFFFFF"/>
                    </a:gs>
                  </a:gsLst>
                  <a:lin ang="5400000" scaled="1"/>
                </a:gradFill>
                <a:effectLst/>
                <a:uLnTx/>
                <a:uFillTx/>
                <a:latin typeface="Segoe UI"/>
                <a:ea typeface="+mn-ea"/>
                <a:cs typeface="+mn-cs"/>
              </a:rPr>
              <a:t>Thank you</a:t>
            </a:r>
          </a:p>
        </p:txBody>
      </p:sp>
      <p:sp>
        <p:nvSpPr>
          <p:cNvPr id="6" name="Title 5">
            <a:extLst>
              <a:ext uri="{FF2B5EF4-FFF2-40B4-BE49-F238E27FC236}">
                <a16:creationId xmlns:a16="http://schemas.microsoft.com/office/drawing/2014/main" id="{7BCE688F-D2EF-4A7E-A48C-46DE5B33F128}"/>
              </a:ext>
            </a:extLst>
          </p:cNvPr>
          <p:cNvSpPr>
            <a:spLocks noGrp="1"/>
          </p:cNvSpPr>
          <p:nvPr>
            <p:ph type="title"/>
          </p:nvPr>
        </p:nvSpPr>
        <p:spPr>
          <a:xfrm>
            <a:off x="3204086" y="1293299"/>
            <a:ext cx="5682740" cy="1311128"/>
          </a:xfrm>
        </p:spPr>
        <p:txBody>
          <a:bodyPr/>
          <a:lstStyle/>
          <a:p>
            <a:r>
              <a:rPr lang="en-IN" dirty="0"/>
              <a:t>VipraHub</a:t>
            </a:r>
          </a:p>
        </p:txBody>
      </p:sp>
    </p:spTree>
    <p:extLst>
      <p:ext uri="{BB962C8B-B14F-4D97-AF65-F5344CB8AC3E}">
        <p14:creationId xmlns:p14="http://schemas.microsoft.com/office/powerpoint/2010/main" val="258119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650" fill="hold"/>
                                        <p:tgtEl>
                                          <p:spTgt spid="23"/>
                                        </p:tgtEl>
                                        <p:attrNameLst>
                                          <p:attrName>ppt_x</p:attrName>
                                        </p:attrNameLst>
                                      </p:cBhvr>
                                      <p:tavLst>
                                        <p:tav tm="0">
                                          <p:val>
                                            <p:strVal val="#ppt_x"/>
                                          </p:val>
                                        </p:tav>
                                        <p:tav tm="100000">
                                          <p:val>
                                            <p:strVal val="#ppt_x"/>
                                          </p:val>
                                        </p:tav>
                                      </p:tavLst>
                                    </p:anim>
                                    <p:anim calcmode="lin" valueType="num">
                                      <p:cBhvr additive="base">
                                        <p:cTn id="60" dur="65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22"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193676"/>
            <a:ext cx="4083304" cy="914096"/>
          </a:xfrm>
        </p:spPr>
        <p:txBody>
          <a:bodyPr/>
          <a:lstStyle/>
          <a:p>
            <a:r>
              <a:rPr lang="en-US" b="1" dirty="0"/>
              <a:t>System Architecture</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4F7B5054-270D-4C42-8217-7AC3FD1FF746}"/>
              </a:ext>
            </a:extLst>
          </p:cNvPr>
          <p:cNvPicPr>
            <a:picLocks noChangeAspect="1"/>
          </p:cNvPicPr>
          <p:nvPr/>
        </p:nvPicPr>
        <p:blipFill>
          <a:blip r:embed="rId3"/>
          <a:stretch>
            <a:fillRect/>
          </a:stretch>
        </p:blipFill>
        <p:spPr>
          <a:xfrm>
            <a:off x="4728754" y="-7938"/>
            <a:ext cx="7226804" cy="6858000"/>
          </a:xfrm>
          <a:prstGeom prst="rect">
            <a:avLst/>
          </a:prstGeom>
        </p:spPr>
      </p:pic>
    </p:spTree>
    <p:extLst>
      <p:ext uri="{BB962C8B-B14F-4D97-AF65-F5344CB8AC3E}">
        <p14:creationId xmlns:p14="http://schemas.microsoft.com/office/powerpoint/2010/main" val="5456842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D3D790E2-A219-4559-A63B-AD258850E747}"/>
              </a:ext>
            </a:extLst>
          </p:cNvPr>
          <p:cNvPicPr>
            <a:picLocks noChangeAspect="1"/>
          </p:cNvPicPr>
          <p:nvPr/>
        </p:nvPicPr>
        <p:blipFill>
          <a:blip r:embed="rId3"/>
          <a:stretch>
            <a:fillRect/>
          </a:stretch>
        </p:blipFill>
        <p:spPr>
          <a:xfrm>
            <a:off x="0" y="3347"/>
            <a:ext cx="12192000" cy="6854653"/>
          </a:xfrm>
          <a:prstGeom prst="rect">
            <a:avLst/>
          </a:prstGeom>
        </p:spPr>
      </p:pic>
    </p:spTree>
    <p:extLst>
      <p:ext uri="{BB962C8B-B14F-4D97-AF65-F5344CB8AC3E}">
        <p14:creationId xmlns:p14="http://schemas.microsoft.com/office/powerpoint/2010/main" val="38209421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01E9DE3B-D104-4519-A9D5-D87C41EDF610}"/>
              </a:ext>
            </a:extLst>
          </p:cNvPr>
          <p:cNvPicPr>
            <a:picLocks noChangeAspect="1"/>
          </p:cNvPicPr>
          <p:nvPr/>
        </p:nvPicPr>
        <p:blipFill>
          <a:blip r:embed="rId3"/>
          <a:stretch>
            <a:fillRect/>
          </a:stretch>
        </p:blipFill>
        <p:spPr>
          <a:xfrm>
            <a:off x="0" y="3347"/>
            <a:ext cx="12192000" cy="6854653"/>
          </a:xfrm>
          <a:prstGeom prst="rect">
            <a:avLst/>
          </a:prstGeom>
        </p:spPr>
      </p:pic>
    </p:spTree>
    <p:extLst>
      <p:ext uri="{BB962C8B-B14F-4D97-AF65-F5344CB8AC3E}">
        <p14:creationId xmlns:p14="http://schemas.microsoft.com/office/powerpoint/2010/main" val="42776500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8036CD6D-AD41-49CC-B4DE-C7F3A5234BE2}"/>
              </a:ext>
            </a:extLst>
          </p:cNvPr>
          <p:cNvPicPr>
            <a:picLocks noChangeAspect="1"/>
          </p:cNvPicPr>
          <p:nvPr/>
        </p:nvPicPr>
        <p:blipFill>
          <a:blip r:embed="rId3"/>
          <a:stretch>
            <a:fillRect/>
          </a:stretch>
        </p:blipFill>
        <p:spPr>
          <a:xfrm>
            <a:off x="0" y="0"/>
            <a:ext cx="12192000" cy="6854653"/>
          </a:xfrm>
          <a:prstGeom prst="rect">
            <a:avLst/>
          </a:prstGeom>
        </p:spPr>
      </p:pic>
    </p:spTree>
    <p:extLst>
      <p:ext uri="{BB962C8B-B14F-4D97-AF65-F5344CB8AC3E}">
        <p14:creationId xmlns:p14="http://schemas.microsoft.com/office/powerpoint/2010/main" val="4811750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EC2334C1-BF50-473A-A026-8D3A6A3C3D51}"/>
              </a:ext>
            </a:extLst>
          </p:cNvPr>
          <p:cNvPicPr>
            <a:picLocks noChangeAspect="1"/>
          </p:cNvPicPr>
          <p:nvPr/>
        </p:nvPicPr>
        <p:blipFill>
          <a:blip r:embed="rId3"/>
          <a:stretch>
            <a:fillRect/>
          </a:stretch>
        </p:blipFill>
        <p:spPr>
          <a:xfrm>
            <a:off x="0" y="3347"/>
            <a:ext cx="12192000" cy="6854653"/>
          </a:xfrm>
          <a:prstGeom prst="rect">
            <a:avLst/>
          </a:prstGeom>
        </p:spPr>
      </p:pic>
    </p:spTree>
    <p:extLst>
      <p:ext uri="{BB962C8B-B14F-4D97-AF65-F5344CB8AC3E}">
        <p14:creationId xmlns:p14="http://schemas.microsoft.com/office/powerpoint/2010/main" val="662609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34AFDD9B-F079-4485-9D76-FB93467FF746}"/>
              </a:ext>
            </a:extLst>
          </p:cNvPr>
          <p:cNvPicPr>
            <a:picLocks noChangeAspect="1"/>
          </p:cNvPicPr>
          <p:nvPr/>
        </p:nvPicPr>
        <p:blipFill>
          <a:blip r:embed="rId3"/>
          <a:stretch>
            <a:fillRect/>
          </a:stretch>
        </p:blipFill>
        <p:spPr>
          <a:xfrm>
            <a:off x="0" y="3347"/>
            <a:ext cx="12192000" cy="6854653"/>
          </a:xfrm>
          <a:prstGeom prst="rect">
            <a:avLst/>
          </a:prstGeom>
        </p:spPr>
      </p:pic>
    </p:spTree>
    <p:extLst>
      <p:ext uri="{BB962C8B-B14F-4D97-AF65-F5344CB8AC3E}">
        <p14:creationId xmlns:p14="http://schemas.microsoft.com/office/powerpoint/2010/main" val="21032956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Office Theme">
  <a:themeElements>
    <a:clrScheme name="Custom 7">
      <a:dk1>
        <a:srgbClr val="0C6D82"/>
      </a:dk1>
      <a:lt1>
        <a:srgbClr val="FFFFFF"/>
      </a:lt1>
      <a:dk2>
        <a:srgbClr val="6F0066"/>
      </a:dk2>
      <a:lt2>
        <a:srgbClr val="1E597D"/>
      </a:lt2>
      <a:accent1>
        <a:srgbClr val="571B6D"/>
      </a:accent1>
      <a:accent2>
        <a:srgbClr val="2CA05B"/>
      </a:accent2>
      <a:accent3>
        <a:srgbClr val="C90B24"/>
      </a:accent3>
      <a:accent4>
        <a:srgbClr val="E8611D"/>
      </a:accent4>
      <a:accent5>
        <a:srgbClr val="F39D21"/>
      </a:accent5>
      <a:accent6>
        <a:srgbClr val="1B866F"/>
      </a:accent6>
      <a:hlink>
        <a:srgbClr val="0C6D82"/>
      </a:hlink>
      <a:folHlink>
        <a:srgbClr val="0C6D82"/>
      </a:folHlink>
    </a:clrScheme>
    <a:fontScheme name="Custom 10">
      <a:majorFont>
        <a:latin typeface="Franklin Gothic Dem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72390">
          <a:solidFill>
            <a:srgbClr val="454D5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oadmap_Timeline_05_MO - v3" id="{A9CD7B3E-F553-4D42-AA9A-34F849A8D81E}" vid="{892193B0-ABEF-4C5B-ACF0-242E70DE99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CW_Template</Template>
  <TotalTime>1663</TotalTime>
  <Words>178</Words>
  <Application>Microsoft Office PowerPoint</Application>
  <PresentationFormat>Widescreen</PresentationFormat>
  <Paragraphs>81</Paragraphs>
  <Slides>32</Slides>
  <Notes>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32</vt:i4>
      </vt:variant>
    </vt:vector>
  </HeadingPairs>
  <TitlesOfParts>
    <vt:vector size="44" baseType="lpstr">
      <vt:lpstr>Arial</vt:lpstr>
      <vt:lpstr>Arial Black</vt:lpstr>
      <vt:lpstr>Calibri</vt:lpstr>
      <vt:lpstr>Franklin Gothic Demi</vt:lpstr>
      <vt:lpstr>Segoe UI</vt:lpstr>
      <vt:lpstr>Segoe UI Black</vt:lpstr>
      <vt:lpstr>Segoe UI Light</vt:lpstr>
      <vt:lpstr>Segoe UI Semibold</vt:lpstr>
      <vt:lpstr>Segoe UI Semilight</vt:lpstr>
      <vt:lpstr>Wingdings</vt:lpstr>
      <vt:lpstr>Storybuilding Neal Creative</vt:lpstr>
      <vt:lpstr>Office Theme</vt:lpstr>
      <vt:lpstr>Final Presentation</vt:lpstr>
      <vt:lpstr>PowerPoint Presentation</vt:lpstr>
      <vt:lpstr>PREJECT JOURNEY</vt:lpstr>
      <vt:lpstr>System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VipraHub</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subject/>
  <dc:creator>Muli, Dharani (UMKC-Student)</dc:creator>
  <cp:keywords/>
  <dc:description/>
  <cp:lastModifiedBy>Muli, Dharani (UMKC-Student)</cp:lastModifiedBy>
  <cp:revision>114</cp:revision>
  <dcterms:created xsi:type="dcterms:W3CDTF">2019-05-01T15:54:57Z</dcterms:created>
  <dcterms:modified xsi:type="dcterms:W3CDTF">2019-05-07T20:45:57Z</dcterms:modified>
  <cp:category/>
</cp:coreProperties>
</file>